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7" r:id="rId2"/>
    <p:sldId id="256" r:id="rId3"/>
    <p:sldId id="257" r:id="rId4"/>
    <p:sldId id="259" r:id="rId5"/>
    <p:sldId id="258" r:id="rId6"/>
    <p:sldId id="262" r:id="rId7"/>
    <p:sldId id="261" r:id="rId8"/>
    <p:sldId id="263" r:id="rId9"/>
    <p:sldId id="264" r:id="rId10"/>
    <p:sldId id="267" r:id="rId11"/>
    <p:sldId id="266" r:id="rId12"/>
    <p:sldId id="269" r:id="rId13"/>
    <p:sldId id="268" r:id="rId14"/>
    <p:sldId id="270" r:id="rId15"/>
    <p:sldId id="271" r:id="rId16"/>
    <p:sldId id="273" r:id="rId17"/>
    <p:sldId id="274" r:id="rId18"/>
    <p:sldId id="275" r:id="rId19"/>
    <p:sldId id="286" r:id="rId20"/>
    <p:sldId id="288" r:id="rId21"/>
    <p:sldId id="289" r:id="rId22"/>
    <p:sldId id="290" r:id="rId23"/>
    <p:sldId id="285" r:id="rId24"/>
    <p:sldId id="291" r:id="rId25"/>
    <p:sldId id="292" r:id="rId26"/>
    <p:sldId id="294" r:id="rId27"/>
    <p:sldId id="296" r:id="rId28"/>
    <p:sldId id="298" r:id="rId29"/>
    <p:sldId id="297" r:id="rId30"/>
    <p:sldId id="299" r:id="rId31"/>
    <p:sldId id="302" r:id="rId32"/>
    <p:sldId id="303" r:id="rId33"/>
    <p:sldId id="304" r:id="rId34"/>
    <p:sldId id="301" r:id="rId35"/>
    <p:sldId id="305" r:id="rId36"/>
    <p:sldId id="300" r:id="rId37"/>
    <p:sldId id="307" r:id="rId38"/>
    <p:sldId id="306" r:id="rId39"/>
    <p:sldId id="328" r:id="rId40"/>
    <p:sldId id="330" r:id="rId41"/>
    <p:sldId id="343" r:id="rId42"/>
    <p:sldId id="333" r:id="rId43"/>
    <p:sldId id="351" r:id="rId44"/>
    <p:sldId id="352" r:id="rId45"/>
    <p:sldId id="336" r:id="rId46"/>
    <p:sldId id="355" r:id="rId47"/>
    <p:sldId id="350" r:id="rId48"/>
    <p:sldId id="356" r:id="rId49"/>
    <p:sldId id="357" r:id="rId50"/>
    <p:sldId id="337" r:id="rId51"/>
    <p:sldId id="338" r:id="rId52"/>
    <p:sldId id="339" r:id="rId53"/>
    <p:sldId id="340" r:id="rId54"/>
    <p:sldId id="344" r:id="rId55"/>
    <p:sldId id="345" r:id="rId56"/>
    <p:sldId id="346" r:id="rId57"/>
    <p:sldId id="341" r:id="rId58"/>
    <p:sldId id="342" r:id="rId59"/>
    <p:sldId id="347" r:id="rId60"/>
    <p:sldId id="348" r:id="rId61"/>
    <p:sldId id="358" r:id="rId62"/>
    <p:sldId id="353" r:id="rId63"/>
    <p:sldId id="359" r:id="rId64"/>
    <p:sldId id="354" r:id="rId65"/>
    <p:sldId id="360" r:id="rId66"/>
    <p:sldId id="361" r:id="rId67"/>
    <p:sldId id="362" r:id="rId68"/>
    <p:sldId id="363" r:id="rId69"/>
    <p:sldId id="329" r:id="rId70"/>
    <p:sldId id="349" r:id="rId71"/>
    <p:sldId id="367" r:id="rId72"/>
    <p:sldId id="377" r:id="rId73"/>
    <p:sldId id="378" r:id="rId74"/>
    <p:sldId id="369" r:id="rId75"/>
    <p:sldId id="379" r:id="rId76"/>
    <p:sldId id="381" r:id="rId77"/>
    <p:sldId id="382" r:id="rId78"/>
    <p:sldId id="383" r:id="rId79"/>
    <p:sldId id="380" r:id="rId80"/>
    <p:sldId id="384" r:id="rId81"/>
    <p:sldId id="370" r:id="rId82"/>
    <p:sldId id="371" r:id="rId83"/>
    <p:sldId id="364" r:id="rId84"/>
    <p:sldId id="308" r:id="rId85"/>
    <p:sldId id="293" r:id="rId86"/>
    <p:sldId id="309" r:id="rId87"/>
    <p:sldId id="310" r:id="rId88"/>
    <p:sldId id="311" r:id="rId89"/>
    <p:sldId id="312" r:id="rId90"/>
    <p:sldId id="385" r:id="rId91"/>
    <p:sldId id="386" r:id="rId92"/>
    <p:sldId id="313" r:id="rId93"/>
    <p:sldId id="387" r:id="rId94"/>
    <p:sldId id="314" r:id="rId95"/>
    <p:sldId id="388" r:id="rId96"/>
    <p:sldId id="315" r:id="rId97"/>
    <p:sldId id="317" r:id="rId98"/>
    <p:sldId id="287" r:id="rId99"/>
    <p:sldId id="319" r:id="rId100"/>
    <p:sldId id="322" r:id="rId101"/>
    <p:sldId id="321" r:id="rId102"/>
    <p:sldId id="324" r:id="rId103"/>
    <p:sldId id="389" r:id="rId104"/>
    <p:sldId id="390" r:id="rId105"/>
    <p:sldId id="391" r:id="rId106"/>
    <p:sldId id="392" r:id="rId107"/>
    <p:sldId id="393" r:id="rId108"/>
    <p:sldId id="325" r:id="rId109"/>
    <p:sldId id="326" r:id="rId110"/>
    <p:sldId id="323" r:id="rId111"/>
    <p:sldId id="395" r:id="rId112"/>
    <p:sldId id="396" r:id="rId113"/>
    <p:sldId id="394" r:id="rId114"/>
    <p:sldId id="398" r:id="rId115"/>
    <p:sldId id="397" r:id="rId116"/>
    <p:sldId id="320" r:id="rId117"/>
    <p:sldId id="316" r:id="rId118"/>
    <p:sldId id="318" r:id="rId119"/>
    <p:sldId id="272" r:id="rId120"/>
    <p:sldId id="265" r:id="rId1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5858"/>
    <a:srgbClr val="666666"/>
    <a:srgbClr val="494949"/>
    <a:srgbClr val="D83CD8"/>
    <a:srgbClr val="646464"/>
    <a:srgbClr val="A1A1A1"/>
    <a:srgbClr val="8E8E8E"/>
    <a:srgbClr val="0077C8"/>
    <a:srgbClr val="0099FF"/>
    <a:srgbClr val="0092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6A5D41-9F77-4945-A664-8C83B6A8898B}" v="2576" dt="2023-01-27T08:52:28.21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4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6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semach Mizrachi" userId="85fcc19c-b38c-410f-93a9-519990a4c1f0" providerId="ADAL" clId="{DB6A5D41-9F77-4945-A664-8C83B6A8898B}"/>
    <pc:docChg chg="undo custSel addSld modSld sldOrd">
      <pc:chgData name="Tsemach Mizrachi" userId="85fcc19c-b38c-410f-93a9-519990a4c1f0" providerId="ADAL" clId="{DB6A5D41-9F77-4945-A664-8C83B6A8898B}" dt="2023-01-27T08:52:34.570" v="4024" actId="1076"/>
      <pc:docMkLst>
        <pc:docMk/>
      </pc:docMkLst>
      <pc:sldChg chg="modSp">
        <pc:chgData name="Tsemach Mizrachi" userId="85fcc19c-b38c-410f-93a9-519990a4c1f0" providerId="ADAL" clId="{DB6A5D41-9F77-4945-A664-8C83B6A8898B}" dt="2023-01-23T22:35:11.341" v="143" actId="20577"/>
        <pc:sldMkLst>
          <pc:docMk/>
          <pc:sldMk cId="3224216767" sldId="287"/>
        </pc:sldMkLst>
        <pc:spChg chg="mod">
          <ac:chgData name="Tsemach Mizrachi" userId="85fcc19c-b38c-410f-93a9-519990a4c1f0" providerId="ADAL" clId="{DB6A5D41-9F77-4945-A664-8C83B6A8898B}" dt="2023-01-23T22:35:11.341" v="143" actId="20577"/>
          <ac:spMkLst>
            <pc:docMk/>
            <pc:sldMk cId="3224216767" sldId="287"/>
            <ac:spMk id="7" creationId="{5D6D7F3D-3FA1-4E90-B5F3-A1F1B5E37FB4}"/>
          </ac:spMkLst>
        </pc:spChg>
      </pc:sldChg>
      <pc:sldChg chg="modSp">
        <pc:chgData name="Tsemach Mizrachi" userId="85fcc19c-b38c-410f-93a9-519990a4c1f0" providerId="ADAL" clId="{DB6A5D41-9F77-4945-A664-8C83B6A8898B}" dt="2023-01-23T22:24:17.963" v="140" actId="6549"/>
        <pc:sldMkLst>
          <pc:docMk/>
          <pc:sldMk cId="1081135485" sldId="311"/>
        </pc:sldMkLst>
        <pc:spChg chg="mod">
          <ac:chgData name="Tsemach Mizrachi" userId="85fcc19c-b38c-410f-93a9-519990a4c1f0" providerId="ADAL" clId="{DB6A5D41-9F77-4945-A664-8C83B6A8898B}" dt="2023-01-23T22:24:17.963" v="140" actId="6549"/>
          <ac:spMkLst>
            <pc:docMk/>
            <pc:sldMk cId="1081135485" sldId="311"/>
            <ac:spMk id="50" creationId="{42CC2ECE-F3F8-8F41-FBB6-F17E5566D1B4}"/>
          </ac:spMkLst>
        </pc:spChg>
      </pc:sldChg>
      <pc:sldChg chg="modSp">
        <pc:chgData name="Tsemach Mizrachi" userId="85fcc19c-b38c-410f-93a9-519990a4c1f0" providerId="ADAL" clId="{DB6A5D41-9F77-4945-A664-8C83B6A8898B}" dt="2023-01-23T23:01:29.555" v="173" actId="20577"/>
        <pc:sldMkLst>
          <pc:docMk/>
          <pc:sldMk cId="2388790239" sldId="321"/>
        </pc:sldMkLst>
        <pc:spChg chg="mod">
          <ac:chgData name="Tsemach Mizrachi" userId="85fcc19c-b38c-410f-93a9-519990a4c1f0" providerId="ADAL" clId="{DB6A5D41-9F77-4945-A664-8C83B6A8898B}" dt="2023-01-23T23:01:29.555" v="173" actId="20577"/>
          <ac:spMkLst>
            <pc:docMk/>
            <pc:sldMk cId="2388790239" sldId="321"/>
            <ac:spMk id="97" creationId="{73D85896-9878-4D30-B0E7-BA7CF5264188}"/>
          </ac:spMkLst>
        </pc:spChg>
      </pc:sldChg>
      <pc:sldChg chg="addSp delSp modSp mod">
        <pc:chgData name="Tsemach Mizrachi" userId="85fcc19c-b38c-410f-93a9-519990a4c1f0" providerId="ADAL" clId="{DB6A5D41-9F77-4945-A664-8C83B6A8898B}" dt="2023-01-26T02:58:50.554" v="742"/>
        <pc:sldMkLst>
          <pc:docMk/>
          <pc:sldMk cId="730685718" sldId="323"/>
        </pc:sldMkLst>
        <pc:spChg chg="mod">
          <ac:chgData name="Tsemach Mizrachi" userId="85fcc19c-b38c-410f-93a9-519990a4c1f0" providerId="ADAL" clId="{DB6A5D41-9F77-4945-A664-8C83B6A8898B}" dt="2023-01-26T02:39:04.891" v="199" actId="14100"/>
          <ac:spMkLst>
            <pc:docMk/>
            <pc:sldMk cId="730685718" sldId="323"/>
            <ac:spMk id="2" creationId="{040AC9AD-40B0-4D8F-B7E3-CC69AD5DF57F}"/>
          </ac:spMkLst>
        </pc:spChg>
        <pc:spChg chg="del">
          <ac:chgData name="Tsemach Mizrachi" userId="85fcc19c-b38c-410f-93a9-519990a4c1f0" providerId="ADAL" clId="{DB6A5D41-9F77-4945-A664-8C83B6A8898B}" dt="2023-01-26T02:55:56.055" v="669" actId="478"/>
          <ac:spMkLst>
            <pc:docMk/>
            <pc:sldMk cId="730685718" sldId="323"/>
            <ac:spMk id="5" creationId="{B4A351CA-BB65-4405-9679-5C7E05781316}"/>
          </ac:spMkLst>
        </pc:spChg>
        <pc:spChg chg="add mod">
          <ac:chgData name="Tsemach Mizrachi" userId="85fcc19c-b38c-410f-93a9-519990a4c1f0" providerId="ADAL" clId="{DB6A5D41-9F77-4945-A664-8C83B6A8898B}" dt="2023-01-26T02:43:00.027" v="334" actId="1076"/>
          <ac:spMkLst>
            <pc:docMk/>
            <pc:sldMk cId="730685718" sldId="323"/>
            <ac:spMk id="6" creationId="{C8345581-2074-AF19-F245-CE15E2A1DD47}"/>
          </ac:spMkLst>
        </pc:spChg>
        <pc:spChg chg="mod">
          <ac:chgData name="Tsemach Mizrachi" userId="85fcc19c-b38c-410f-93a9-519990a4c1f0" providerId="ADAL" clId="{DB6A5D41-9F77-4945-A664-8C83B6A8898B}" dt="2023-01-26T02:48:13.294" v="495" actId="207"/>
          <ac:spMkLst>
            <pc:docMk/>
            <pc:sldMk cId="730685718" sldId="323"/>
            <ac:spMk id="7" creationId="{5D6D7F3D-3FA1-4E90-B5F3-A1F1B5E37FB4}"/>
          </ac:spMkLst>
        </pc:spChg>
        <pc:spChg chg="add mod">
          <ac:chgData name="Tsemach Mizrachi" userId="85fcc19c-b38c-410f-93a9-519990a4c1f0" providerId="ADAL" clId="{DB6A5D41-9F77-4945-A664-8C83B6A8898B}" dt="2023-01-26T02:44:06.066" v="401" actId="14100"/>
          <ac:spMkLst>
            <pc:docMk/>
            <pc:sldMk cId="730685718" sldId="323"/>
            <ac:spMk id="8" creationId="{D47B29FC-4D28-583E-A846-18A8B4004C97}"/>
          </ac:spMkLst>
        </pc:spChg>
        <pc:spChg chg="add mod">
          <ac:chgData name="Tsemach Mizrachi" userId="85fcc19c-b38c-410f-93a9-519990a4c1f0" providerId="ADAL" clId="{DB6A5D41-9F77-4945-A664-8C83B6A8898B}" dt="2023-01-26T02:47:05.900" v="476" actId="1076"/>
          <ac:spMkLst>
            <pc:docMk/>
            <pc:sldMk cId="730685718" sldId="323"/>
            <ac:spMk id="9" creationId="{F73A7BD6-7C50-BB98-B90F-E176BF5F5B92}"/>
          </ac:spMkLst>
        </pc:spChg>
        <pc:spChg chg="add mod">
          <ac:chgData name="Tsemach Mizrachi" userId="85fcc19c-b38c-410f-93a9-519990a4c1f0" providerId="ADAL" clId="{DB6A5D41-9F77-4945-A664-8C83B6A8898B}" dt="2023-01-26T02:50:25.333" v="551" actId="1076"/>
          <ac:spMkLst>
            <pc:docMk/>
            <pc:sldMk cId="730685718" sldId="323"/>
            <ac:spMk id="10" creationId="{7EBE6A3A-7F37-4EDD-CD17-7E9527A72D6E}"/>
          </ac:spMkLst>
        </pc:spChg>
        <pc:spChg chg="add del mod">
          <ac:chgData name="Tsemach Mizrachi" userId="85fcc19c-b38c-410f-93a9-519990a4c1f0" providerId="ADAL" clId="{DB6A5D41-9F77-4945-A664-8C83B6A8898B}" dt="2023-01-26T02:58:28.866" v="739" actId="478"/>
          <ac:spMkLst>
            <pc:docMk/>
            <pc:sldMk cId="730685718" sldId="323"/>
            <ac:spMk id="11" creationId="{547B6E6A-46D2-536D-19D3-5973DFC4CC62}"/>
          </ac:spMkLst>
        </pc:spChg>
        <pc:spChg chg="add del mod">
          <ac:chgData name="Tsemach Mizrachi" userId="85fcc19c-b38c-410f-93a9-519990a4c1f0" providerId="ADAL" clId="{DB6A5D41-9F77-4945-A664-8C83B6A8898B}" dt="2023-01-26T02:47:56.800" v="492"/>
          <ac:spMkLst>
            <pc:docMk/>
            <pc:sldMk cId="730685718" sldId="323"/>
            <ac:spMk id="12" creationId="{F37D0971-C338-1E56-C0E5-46487E3195BF}"/>
          </ac:spMkLst>
        </pc:spChg>
        <pc:spChg chg="add mod">
          <ac:chgData name="Tsemach Mizrachi" userId="85fcc19c-b38c-410f-93a9-519990a4c1f0" providerId="ADAL" clId="{DB6A5D41-9F77-4945-A664-8C83B6A8898B}" dt="2023-01-26T02:50:25.333" v="551" actId="1076"/>
          <ac:spMkLst>
            <pc:docMk/>
            <pc:sldMk cId="730685718" sldId="323"/>
            <ac:spMk id="13" creationId="{F97DFAB6-69EA-0BD7-E365-3BB0B4ABB6AC}"/>
          </ac:spMkLst>
        </pc:spChg>
        <pc:spChg chg="add mod">
          <ac:chgData name="Tsemach Mizrachi" userId="85fcc19c-b38c-410f-93a9-519990a4c1f0" providerId="ADAL" clId="{DB6A5D41-9F77-4945-A664-8C83B6A8898B}" dt="2023-01-26T02:51:00.771" v="593" actId="14100"/>
          <ac:spMkLst>
            <pc:docMk/>
            <pc:sldMk cId="730685718" sldId="323"/>
            <ac:spMk id="16" creationId="{A3CD219B-3158-FC45-4509-02A8F3AF61A9}"/>
          </ac:spMkLst>
        </pc:spChg>
        <pc:spChg chg="add mod">
          <ac:chgData name="Tsemach Mizrachi" userId="85fcc19c-b38c-410f-93a9-519990a4c1f0" providerId="ADAL" clId="{DB6A5D41-9F77-4945-A664-8C83B6A8898B}" dt="2023-01-26T02:58:14.293" v="724" actId="14100"/>
          <ac:spMkLst>
            <pc:docMk/>
            <pc:sldMk cId="730685718" sldId="323"/>
            <ac:spMk id="17" creationId="{2F9CA6E4-AAC4-7C1F-0507-4AD92C655172}"/>
          </ac:spMkLst>
        </pc:spChg>
        <pc:spChg chg="add mod">
          <ac:chgData name="Tsemach Mizrachi" userId="85fcc19c-b38c-410f-93a9-519990a4c1f0" providerId="ADAL" clId="{DB6A5D41-9F77-4945-A664-8C83B6A8898B}" dt="2023-01-26T02:58:26.003" v="738" actId="14100"/>
          <ac:spMkLst>
            <pc:docMk/>
            <pc:sldMk cId="730685718" sldId="323"/>
            <ac:spMk id="18" creationId="{0F1E479F-C850-449B-5E0D-D4796CAC1DF8}"/>
          </ac:spMkLst>
        </pc:spChg>
        <pc:spChg chg="add mod">
          <ac:chgData name="Tsemach Mizrachi" userId="85fcc19c-b38c-410f-93a9-519990a4c1f0" providerId="ADAL" clId="{DB6A5D41-9F77-4945-A664-8C83B6A8898B}" dt="2023-01-26T02:58:01.395" v="714" actId="1076"/>
          <ac:spMkLst>
            <pc:docMk/>
            <pc:sldMk cId="730685718" sldId="323"/>
            <ac:spMk id="19" creationId="{E511281C-7350-6B03-34CB-CD2E90CCF0C3}"/>
          </ac:spMkLst>
        </pc:spChg>
        <pc:spChg chg="add mod">
          <ac:chgData name="Tsemach Mizrachi" userId="85fcc19c-b38c-410f-93a9-519990a4c1f0" providerId="ADAL" clId="{DB6A5D41-9F77-4945-A664-8C83B6A8898B}" dt="2023-01-26T02:58:50.554" v="742"/>
          <ac:spMkLst>
            <pc:docMk/>
            <pc:sldMk cId="730685718" sldId="323"/>
            <ac:spMk id="20" creationId="{AD9C6F92-DE19-3BB6-40E3-A2490403FF55}"/>
          </ac:spMkLst>
        </pc:spChg>
        <pc:spChg chg="del">
          <ac:chgData name="Tsemach Mizrachi" userId="85fcc19c-b38c-410f-93a9-519990a4c1f0" providerId="ADAL" clId="{DB6A5D41-9F77-4945-A664-8C83B6A8898B}" dt="2023-01-26T02:55:57.195" v="670" actId="478"/>
          <ac:spMkLst>
            <pc:docMk/>
            <pc:sldMk cId="730685718" sldId="323"/>
            <ac:spMk id="67" creationId="{548A31FD-E15B-4BF2-9866-786B408678F2}"/>
          </ac:spMkLst>
        </pc:spChg>
        <pc:spChg chg="mod">
          <ac:chgData name="Tsemach Mizrachi" userId="85fcc19c-b38c-410f-93a9-519990a4c1f0" providerId="ADAL" clId="{DB6A5D41-9F77-4945-A664-8C83B6A8898B}" dt="2023-01-26T02:45:01.364" v="415" actId="14100"/>
          <ac:spMkLst>
            <pc:docMk/>
            <pc:sldMk cId="730685718" sldId="323"/>
            <ac:spMk id="84" creationId="{6420571C-C5A4-4B27-921E-2385F7EDAD81}"/>
          </ac:spMkLst>
        </pc:spChg>
        <pc:spChg chg="del mod">
          <ac:chgData name="Tsemach Mizrachi" userId="85fcc19c-b38c-410f-93a9-519990a4c1f0" providerId="ADAL" clId="{DB6A5D41-9F77-4945-A664-8C83B6A8898B}" dt="2023-01-26T02:55:47.448" v="664" actId="478"/>
          <ac:spMkLst>
            <pc:docMk/>
            <pc:sldMk cId="730685718" sldId="323"/>
            <ac:spMk id="85" creationId="{04DCFF2F-1AD9-489B-8E39-3D1F8B5D7F26}"/>
          </ac:spMkLst>
        </pc:spChg>
        <pc:spChg chg="del mod">
          <ac:chgData name="Tsemach Mizrachi" userId="85fcc19c-b38c-410f-93a9-519990a4c1f0" providerId="ADAL" clId="{DB6A5D41-9F77-4945-A664-8C83B6A8898B}" dt="2023-01-26T02:55:55.198" v="668" actId="478"/>
          <ac:spMkLst>
            <pc:docMk/>
            <pc:sldMk cId="730685718" sldId="323"/>
            <ac:spMk id="88" creationId="{26EE9F54-1ED0-4ECB-8016-BF5D3E2B245C}"/>
          </ac:spMkLst>
        </pc:spChg>
        <pc:spChg chg="mod">
          <ac:chgData name="Tsemach Mizrachi" userId="85fcc19c-b38c-410f-93a9-519990a4c1f0" providerId="ADAL" clId="{DB6A5D41-9F77-4945-A664-8C83B6A8898B}" dt="2023-01-26T02:42:51.588" v="332" actId="120"/>
          <ac:spMkLst>
            <pc:docMk/>
            <pc:sldMk cId="730685718" sldId="323"/>
            <ac:spMk id="89" creationId="{94088E8D-6156-496E-A0C0-E6FF2629243F}"/>
          </ac:spMkLst>
        </pc:spChg>
        <pc:spChg chg="del mod">
          <ac:chgData name="Tsemach Mizrachi" userId="85fcc19c-b38c-410f-93a9-519990a4c1f0" providerId="ADAL" clId="{DB6A5D41-9F77-4945-A664-8C83B6A8898B}" dt="2023-01-26T02:55:52.126" v="666" actId="478"/>
          <ac:spMkLst>
            <pc:docMk/>
            <pc:sldMk cId="730685718" sldId="323"/>
            <ac:spMk id="90" creationId="{AB8AE008-A20E-44BC-8CE3-44C895348A21}"/>
          </ac:spMkLst>
        </pc:spChg>
        <pc:spChg chg="del mod">
          <ac:chgData name="Tsemach Mizrachi" userId="85fcc19c-b38c-410f-93a9-519990a4c1f0" providerId="ADAL" clId="{DB6A5D41-9F77-4945-A664-8C83B6A8898B}" dt="2023-01-26T02:55:50.439" v="665" actId="478"/>
          <ac:spMkLst>
            <pc:docMk/>
            <pc:sldMk cId="730685718" sldId="323"/>
            <ac:spMk id="91" creationId="{F4A0ACC9-7807-4059-BA09-4C4DB6C499B4}"/>
          </ac:spMkLst>
        </pc:spChg>
        <pc:spChg chg="mod">
          <ac:chgData name="Tsemach Mizrachi" userId="85fcc19c-b38c-410f-93a9-519990a4c1f0" providerId="ADAL" clId="{DB6A5D41-9F77-4945-A664-8C83B6A8898B}" dt="2023-01-26T02:55:40.436" v="662" actId="20577"/>
          <ac:spMkLst>
            <pc:docMk/>
            <pc:sldMk cId="730685718" sldId="323"/>
            <ac:spMk id="97" creationId="{73D85896-9878-4D30-B0E7-BA7CF5264188}"/>
          </ac:spMkLst>
        </pc:spChg>
        <pc:grpChg chg="del">
          <ac:chgData name="Tsemach Mizrachi" userId="85fcc19c-b38c-410f-93a9-519990a4c1f0" providerId="ADAL" clId="{DB6A5D41-9F77-4945-A664-8C83B6A8898B}" dt="2023-01-26T02:37:59.290" v="183" actId="478"/>
          <ac:grpSpMkLst>
            <pc:docMk/>
            <pc:sldMk cId="730685718" sldId="323"/>
            <ac:grpSpMk id="82" creationId="{EA8186EC-CF44-478B-885F-2CD451438C65}"/>
          </ac:grpSpMkLst>
        </pc:grpChg>
        <pc:picChg chg="add mod">
          <ac:chgData name="Tsemach Mizrachi" userId="85fcc19c-b38c-410f-93a9-519990a4c1f0" providerId="ADAL" clId="{DB6A5D41-9F77-4945-A664-8C83B6A8898B}" dt="2023-01-26T02:39:07.130" v="200" actId="1076"/>
          <ac:picMkLst>
            <pc:docMk/>
            <pc:sldMk cId="730685718" sldId="323"/>
            <ac:picMk id="4" creationId="{7BB619D2-753B-9E90-6525-7BCB0322E785}"/>
          </ac:picMkLst>
        </pc:picChg>
        <pc:cxnChg chg="mod">
          <ac:chgData name="Tsemach Mizrachi" userId="85fcc19c-b38c-410f-93a9-519990a4c1f0" providerId="ADAL" clId="{DB6A5D41-9F77-4945-A664-8C83B6A8898B}" dt="2023-01-26T02:37:59.290" v="183" actId="478"/>
          <ac:cxnSpMkLst>
            <pc:docMk/>
            <pc:sldMk cId="730685718" sldId="323"/>
            <ac:cxnSpMk id="71" creationId="{4630BE8A-3D30-421C-A909-17B057DD695E}"/>
          </ac:cxnSpMkLst>
        </pc:cxnChg>
        <pc:cxnChg chg="mod">
          <ac:chgData name="Tsemach Mizrachi" userId="85fcc19c-b38c-410f-93a9-519990a4c1f0" providerId="ADAL" clId="{DB6A5D41-9F77-4945-A664-8C83B6A8898B}" dt="2023-01-26T02:37:59.290" v="183" actId="478"/>
          <ac:cxnSpMkLst>
            <pc:docMk/>
            <pc:sldMk cId="730685718" sldId="323"/>
            <ac:cxnSpMk id="72" creationId="{D7044FBE-A1EB-4E67-B9DF-1A03261D44E3}"/>
          </ac:cxnSpMkLst>
        </pc:cxnChg>
        <pc:cxnChg chg="mod">
          <ac:chgData name="Tsemach Mizrachi" userId="85fcc19c-b38c-410f-93a9-519990a4c1f0" providerId="ADAL" clId="{DB6A5D41-9F77-4945-A664-8C83B6A8898B}" dt="2023-01-26T02:37:59.290" v="183" actId="478"/>
          <ac:cxnSpMkLst>
            <pc:docMk/>
            <pc:sldMk cId="730685718" sldId="323"/>
            <ac:cxnSpMk id="75" creationId="{9BACF0FD-03E0-4527-83FC-E9C5E277B233}"/>
          </ac:cxnSpMkLst>
        </pc:cxnChg>
        <pc:cxnChg chg="mod">
          <ac:chgData name="Tsemach Mizrachi" userId="85fcc19c-b38c-410f-93a9-519990a4c1f0" providerId="ADAL" clId="{DB6A5D41-9F77-4945-A664-8C83B6A8898B}" dt="2023-01-26T02:37:59.290" v="183" actId="478"/>
          <ac:cxnSpMkLst>
            <pc:docMk/>
            <pc:sldMk cId="730685718" sldId="323"/>
            <ac:cxnSpMk id="76" creationId="{A0FBB3DF-28E3-4D4C-9F23-BEB87A70E91F}"/>
          </ac:cxnSpMkLst>
        </pc:cxnChg>
        <pc:cxnChg chg="del mod">
          <ac:chgData name="Tsemach Mizrachi" userId="85fcc19c-b38c-410f-93a9-519990a4c1f0" providerId="ADAL" clId="{DB6A5D41-9F77-4945-A664-8C83B6A8898B}" dt="2023-01-26T02:55:58.458" v="671" actId="478"/>
          <ac:cxnSpMkLst>
            <pc:docMk/>
            <pc:sldMk cId="730685718" sldId="323"/>
            <ac:cxnSpMk id="87" creationId="{99BF57E4-4739-4320-8E53-96727E390D25}"/>
          </ac:cxnSpMkLst>
        </pc:cxnChg>
        <pc:cxnChg chg="del mod">
          <ac:chgData name="Tsemach Mizrachi" userId="85fcc19c-b38c-410f-93a9-519990a4c1f0" providerId="ADAL" clId="{DB6A5D41-9F77-4945-A664-8C83B6A8898B}" dt="2023-01-26T02:38:01.394" v="184" actId="478"/>
          <ac:cxnSpMkLst>
            <pc:docMk/>
            <pc:sldMk cId="730685718" sldId="323"/>
            <ac:cxnSpMk id="93" creationId="{06B4E1A7-3DD6-41A0-8B0A-7654327AA820}"/>
          </ac:cxnSpMkLst>
        </pc:cxnChg>
        <pc:cxnChg chg="mod">
          <ac:chgData name="Tsemach Mizrachi" userId="85fcc19c-b38c-410f-93a9-519990a4c1f0" providerId="ADAL" clId="{DB6A5D41-9F77-4945-A664-8C83B6A8898B}" dt="2023-01-26T02:49:52.562" v="547" actId="692"/>
          <ac:cxnSpMkLst>
            <pc:docMk/>
            <pc:sldMk cId="730685718" sldId="323"/>
            <ac:cxnSpMk id="95" creationId="{1459339A-7045-45D1-93FF-5325436DDCE4}"/>
          </ac:cxnSpMkLst>
        </pc:cxnChg>
        <pc:cxnChg chg="del mod">
          <ac:chgData name="Tsemach Mizrachi" userId="85fcc19c-b38c-410f-93a9-519990a4c1f0" providerId="ADAL" clId="{DB6A5D41-9F77-4945-A664-8C83B6A8898B}" dt="2023-01-26T02:55:53.076" v="667" actId="478"/>
          <ac:cxnSpMkLst>
            <pc:docMk/>
            <pc:sldMk cId="730685718" sldId="323"/>
            <ac:cxnSpMk id="96" creationId="{79EE7C69-5150-4AF4-BE20-F63590727970}"/>
          </ac:cxnSpMkLst>
        </pc:cxnChg>
      </pc:sldChg>
      <pc:sldChg chg="modSp">
        <pc:chgData name="Tsemach Mizrachi" userId="85fcc19c-b38c-410f-93a9-519990a4c1f0" providerId="ADAL" clId="{DB6A5D41-9F77-4945-A664-8C83B6A8898B}" dt="2023-01-23T22:47:09.350" v="147" actId="6549"/>
        <pc:sldMkLst>
          <pc:docMk/>
          <pc:sldMk cId="141889337" sldId="324"/>
        </pc:sldMkLst>
        <pc:spChg chg="mod">
          <ac:chgData name="Tsemach Mizrachi" userId="85fcc19c-b38c-410f-93a9-519990a4c1f0" providerId="ADAL" clId="{DB6A5D41-9F77-4945-A664-8C83B6A8898B}" dt="2023-01-23T22:47:04.924" v="145" actId="6549"/>
          <ac:spMkLst>
            <pc:docMk/>
            <pc:sldMk cId="141889337" sldId="324"/>
            <ac:spMk id="32" creationId="{FD9114E9-A76A-46C5-AFC7-D990CE053E57}"/>
          </ac:spMkLst>
        </pc:spChg>
        <pc:spChg chg="mod">
          <ac:chgData name="Tsemach Mizrachi" userId="85fcc19c-b38c-410f-93a9-519990a4c1f0" providerId="ADAL" clId="{DB6A5D41-9F77-4945-A664-8C83B6A8898B}" dt="2023-01-23T22:47:09.350" v="147" actId="6549"/>
          <ac:spMkLst>
            <pc:docMk/>
            <pc:sldMk cId="141889337" sldId="324"/>
            <ac:spMk id="42" creationId="{4A4CC6FE-4B7F-4C1B-8848-4F521F7184D6}"/>
          </ac:spMkLst>
        </pc:spChg>
      </pc:sldChg>
      <pc:sldChg chg="modSp mod">
        <pc:chgData name="Tsemach Mizrachi" userId="85fcc19c-b38c-410f-93a9-519990a4c1f0" providerId="ADAL" clId="{DB6A5D41-9F77-4945-A664-8C83B6A8898B}" dt="2023-01-26T10:11:59.788" v="1642" actId="20577"/>
        <pc:sldMkLst>
          <pc:docMk/>
          <pc:sldMk cId="1047039530" sldId="340"/>
        </pc:sldMkLst>
        <pc:spChg chg="mod">
          <ac:chgData name="Tsemach Mizrachi" userId="85fcc19c-b38c-410f-93a9-519990a4c1f0" providerId="ADAL" clId="{DB6A5D41-9F77-4945-A664-8C83B6A8898B}" dt="2023-01-26T10:11:59.788" v="1642" actId="20577"/>
          <ac:spMkLst>
            <pc:docMk/>
            <pc:sldMk cId="1047039530" sldId="340"/>
            <ac:spMk id="4" creationId="{978C3843-0E50-27AE-E526-D5200A458274}"/>
          </ac:spMkLst>
        </pc:spChg>
      </pc:sldChg>
      <pc:sldChg chg="addSp delSp modSp mod">
        <pc:chgData name="Tsemach Mizrachi" userId="85fcc19c-b38c-410f-93a9-519990a4c1f0" providerId="ADAL" clId="{DB6A5D41-9F77-4945-A664-8C83B6A8898B}" dt="2023-01-23T22:20:02.123" v="108" actId="20577"/>
        <pc:sldMkLst>
          <pc:docMk/>
          <pc:sldMk cId="2724124913" sldId="385"/>
        </pc:sldMkLst>
        <pc:spChg chg="add del mod">
          <ac:chgData name="Tsemach Mizrachi" userId="85fcc19c-b38c-410f-93a9-519990a4c1f0" providerId="ADAL" clId="{DB6A5D41-9F77-4945-A664-8C83B6A8898B}" dt="2023-01-23T22:18:59.116" v="53" actId="11529"/>
          <ac:spMkLst>
            <pc:docMk/>
            <pc:sldMk cId="2724124913" sldId="385"/>
            <ac:spMk id="3" creationId="{F04B7318-8E95-8589-74F0-DB8849C3AD2E}"/>
          </ac:spMkLst>
        </pc:spChg>
        <pc:spChg chg="add del mod">
          <ac:chgData name="Tsemach Mizrachi" userId="85fcc19c-b38c-410f-93a9-519990a4c1f0" providerId="ADAL" clId="{DB6A5D41-9F77-4945-A664-8C83B6A8898B}" dt="2023-01-23T22:18:55.506" v="47"/>
          <ac:spMkLst>
            <pc:docMk/>
            <pc:sldMk cId="2724124913" sldId="385"/>
            <ac:spMk id="5" creationId="{9A733E8E-6285-BE36-E8F6-35C07B505135}"/>
          </ac:spMkLst>
        </pc:spChg>
        <pc:spChg chg="mod">
          <ac:chgData name="Tsemach Mizrachi" userId="85fcc19c-b38c-410f-93a9-519990a4c1f0" providerId="ADAL" clId="{DB6A5D41-9F77-4945-A664-8C83B6A8898B}" dt="2023-01-23T22:20:02.123" v="108" actId="20577"/>
          <ac:spMkLst>
            <pc:docMk/>
            <pc:sldMk cId="2724124913" sldId="385"/>
            <ac:spMk id="72" creationId="{15837762-88B4-4B55-8601-FE31AFE6DDD6}"/>
          </ac:spMkLst>
        </pc:spChg>
      </pc:sldChg>
      <pc:sldChg chg="addSp modSp mod modAnim">
        <pc:chgData name="Tsemach Mizrachi" userId="85fcc19c-b38c-410f-93a9-519990a4c1f0" providerId="ADAL" clId="{DB6A5D41-9F77-4945-A664-8C83B6A8898B}" dt="2023-01-23T22:22:12.346" v="139" actId="1038"/>
        <pc:sldMkLst>
          <pc:docMk/>
          <pc:sldMk cId="21171987" sldId="386"/>
        </pc:sldMkLst>
        <pc:spChg chg="add mod">
          <ac:chgData name="Tsemach Mizrachi" userId="85fcc19c-b38c-410f-93a9-519990a4c1f0" providerId="ADAL" clId="{DB6A5D41-9F77-4945-A664-8C83B6A8898B}" dt="2023-01-23T22:22:12.346" v="139" actId="1038"/>
          <ac:spMkLst>
            <pc:docMk/>
            <pc:sldMk cId="21171987" sldId="386"/>
            <ac:spMk id="4" creationId="{C91F6929-34A6-B939-9A51-8BFC62AB44F1}"/>
          </ac:spMkLst>
        </pc:spChg>
      </pc:sldChg>
      <pc:sldChg chg="addSp modSp mod modAnim">
        <pc:chgData name="Tsemach Mizrachi" userId="85fcc19c-b38c-410f-93a9-519990a4c1f0" providerId="ADAL" clId="{DB6A5D41-9F77-4945-A664-8C83B6A8898B}" dt="2023-01-23T22:26:52.059" v="142" actId="1076"/>
        <pc:sldMkLst>
          <pc:docMk/>
          <pc:sldMk cId="1824474217" sldId="387"/>
        </pc:sldMkLst>
        <pc:spChg chg="add mod">
          <ac:chgData name="Tsemach Mizrachi" userId="85fcc19c-b38c-410f-93a9-519990a4c1f0" providerId="ADAL" clId="{DB6A5D41-9F77-4945-A664-8C83B6A8898B}" dt="2023-01-23T22:26:52.059" v="142" actId="1076"/>
          <ac:spMkLst>
            <pc:docMk/>
            <pc:sldMk cId="1824474217" sldId="387"/>
            <ac:spMk id="4" creationId="{941014FC-16EA-7965-969D-C3867E38930D}"/>
          </ac:spMkLst>
        </pc:spChg>
      </pc:sldChg>
      <pc:sldChg chg="modSp">
        <pc:chgData name="Tsemach Mizrachi" userId="85fcc19c-b38c-410f-93a9-519990a4c1f0" providerId="ADAL" clId="{DB6A5D41-9F77-4945-A664-8C83B6A8898B}" dt="2023-01-23T22:57:46.308" v="171" actId="20577"/>
        <pc:sldMkLst>
          <pc:docMk/>
          <pc:sldMk cId="3008821186" sldId="393"/>
        </pc:sldMkLst>
        <pc:spChg chg="mod">
          <ac:chgData name="Tsemach Mizrachi" userId="85fcc19c-b38c-410f-93a9-519990a4c1f0" providerId="ADAL" clId="{DB6A5D41-9F77-4945-A664-8C83B6A8898B}" dt="2023-01-23T22:57:41.744" v="169" actId="20577"/>
          <ac:spMkLst>
            <pc:docMk/>
            <pc:sldMk cId="3008821186" sldId="393"/>
            <ac:spMk id="2" creationId="{0702F79A-76FF-FFBB-19B4-AF7324EE7FFA}"/>
          </ac:spMkLst>
        </pc:spChg>
        <pc:spChg chg="mod">
          <ac:chgData name="Tsemach Mizrachi" userId="85fcc19c-b38c-410f-93a9-519990a4c1f0" providerId="ADAL" clId="{DB6A5D41-9F77-4945-A664-8C83B6A8898B}" dt="2023-01-23T22:57:46.308" v="171" actId="20577"/>
          <ac:spMkLst>
            <pc:docMk/>
            <pc:sldMk cId="3008821186" sldId="393"/>
            <ac:spMk id="3" creationId="{CCE01E74-6A60-A041-6A97-E942E7065947}"/>
          </ac:spMkLst>
        </pc:spChg>
        <pc:spChg chg="mod">
          <ac:chgData name="Tsemach Mizrachi" userId="85fcc19c-b38c-410f-93a9-519990a4c1f0" providerId="ADAL" clId="{DB6A5D41-9F77-4945-A664-8C83B6A8898B}" dt="2023-01-23T22:56:36.777" v="162" actId="20577"/>
          <ac:spMkLst>
            <pc:docMk/>
            <pc:sldMk cId="3008821186" sldId="393"/>
            <ac:spMk id="43" creationId="{DB742CD8-D8BB-736F-9EC1-47B877975901}"/>
          </ac:spMkLst>
        </pc:spChg>
        <pc:spChg chg="mod">
          <ac:chgData name="Tsemach Mizrachi" userId="85fcc19c-b38c-410f-93a9-519990a4c1f0" providerId="ADAL" clId="{DB6A5D41-9F77-4945-A664-8C83B6A8898B}" dt="2023-01-23T22:57:07.908" v="164" actId="20577"/>
          <ac:spMkLst>
            <pc:docMk/>
            <pc:sldMk cId="3008821186" sldId="393"/>
            <ac:spMk id="44" creationId="{719B2390-A919-805C-A5B4-C8AA19B5EFAA}"/>
          </ac:spMkLst>
        </pc:spChg>
        <pc:spChg chg="mod">
          <ac:chgData name="Tsemach Mizrachi" userId="85fcc19c-b38c-410f-93a9-519990a4c1f0" providerId="ADAL" clId="{DB6A5D41-9F77-4945-A664-8C83B6A8898B}" dt="2023-01-23T22:57:11.302" v="166" actId="20577"/>
          <ac:spMkLst>
            <pc:docMk/>
            <pc:sldMk cId="3008821186" sldId="393"/>
            <ac:spMk id="45" creationId="{8DDD2D04-5016-3351-59FA-A8DADE98A99C}"/>
          </ac:spMkLst>
        </pc:spChg>
        <pc:spChg chg="mod">
          <ac:chgData name="Tsemach Mizrachi" userId="85fcc19c-b38c-410f-93a9-519990a4c1f0" providerId="ADAL" clId="{DB6A5D41-9F77-4945-A664-8C83B6A8898B}" dt="2023-01-23T22:57:23.684" v="167" actId="20577"/>
          <ac:spMkLst>
            <pc:docMk/>
            <pc:sldMk cId="3008821186" sldId="393"/>
            <ac:spMk id="47" creationId="{87DEE975-4BC7-515C-414E-8F443F244206}"/>
          </ac:spMkLst>
        </pc:spChg>
      </pc:sldChg>
      <pc:sldChg chg="addSp delSp modSp add mod">
        <pc:chgData name="Tsemach Mizrachi" userId="85fcc19c-b38c-410f-93a9-519990a4c1f0" providerId="ADAL" clId="{DB6A5D41-9F77-4945-A664-8C83B6A8898B}" dt="2023-01-27T08:44:39.890" v="3834" actId="207"/>
        <pc:sldMkLst>
          <pc:docMk/>
          <pc:sldMk cId="2352988857" sldId="394"/>
        </pc:sldMkLst>
        <pc:spChg chg="mod">
          <ac:chgData name="Tsemach Mizrachi" userId="85fcc19c-b38c-410f-93a9-519990a4c1f0" providerId="ADAL" clId="{DB6A5D41-9F77-4945-A664-8C83B6A8898B}" dt="2023-01-27T07:47:03.829" v="2514" actId="1035"/>
          <ac:spMkLst>
            <pc:docMk/>
            <pc:sldMk cId="2352988857" sldId="394"/>
            <ac:spMk id="2" creationId="{040AC9AD-40B0-4D8F-B7E3-CC69AD5DF57F}"/>
          </ac:spMkLst>
        </pc:spChg>
        <pc:spChg chg="add mod topLvl">
          <ac:chgData name="Tsemach Mizrachi" userId="85fcc19c-b38c-410f-93a9-519990a4c1f0" providerId="ADAL" clId="{DB6A5D41-9F77-4945-A664-8C83B6A8898B}" dt="2023-01-27T08:38:55.564" v="3644" actId="1076"/>
          <ac:spMkLst>
            <pc:docMk/>
            <pc:sldMk cId="2352988857" sldId="394"/>
            <ac:spMk id="4" creationId="{4E6BAC18-0FDB-AC48-7414-47A880E18839}"/>
          </ac:spMkLst>
        </pc:spChg>
        <pc:spChg chg="del">
          <ac:chgData name="Tsemach Mizrachi" userId="85fcc19c-b38c-410f-93a9-519990a4c1f0" providerId="ADAL" clId="{DB6A5D41-9F77-4945-A664-8C83B6A8898B}" dt="2023-01-27T06:52:27.725" v="2210" actId="478"/>
          <ac:spMkLst>
            <pc:docMk/>
            <pc:sldMk cId="2352988857" sldId="394"/>
            <ac:spMk id="5" creationId="{B4A351CA-BB65-4405-9679-5C7E05781316}"/>
          </ac:spMkLst>
        </pc:spChg>
        <pc:spChg chg="mod">
          <ac:chgData name="Tsemach Mizrachi" userId="85fcc19c-b38c-410f-93a9-519990a4c1f0" providerId="ADAL" clId="{DB6A5D41-9F77-4945-A664-8C83B6A8898B}" dt="2023-01-27T08:31:42.828" v="3442" actId="14100"/>
          <ac:spMkLst>
            <pc:docMk/>
            <pc:sldMk cId="2352988857" sldId="394"/>
            <ac:spMk id="7" creationId="{5D6D7F3D-3FA1-4E90-B5F3-A1F1B5E37FB4}"/>
          </ac:spMkLst>
        </pc:spChg>
        <pc:spChg chg="add del mod topLvl">
          <ac:chgData name="Tsemach Mizrachi" userId="85fcc19c-b38c-410f-93a9-519990a4c1f0" providerId="ADAL" clId="{DB6A5D41-9F77-4945-A664-8C83B6A8898B}" dt="2023-01-27T08:27:18.347" v="3295" actId="478"/>
          <ac:spMkLst>
            <pc:docMk/>
            <pc:sldMk cId="2352988857" sldId="394"/>
            <ac:spMk id="18" creationId="{DDE50B36-6FC2-EC50-4923-25922C006DB3}"/>
          </ac:spMkLst>
        </pc:spChg>
        <pc:spChg chg="add del mod topLvl">
          <ac:chgData name="Tsemach Mizrachi" userId="85fcc19c-b38c-410f-93a9-519990a4c1f0" providerId="ADAL" clId="{DB6A5D41-9F77-4945-A664-8C83B6A8898B}" dt="2023-01-27T08:21:08.499" v="3182" actId="478"/>
          <ac:spMkLst>
            <pc:docMk/>
            <pc:sldMk cId="2352988857" sldId="394"/>
            <ac:spMk id="19" creationId="{300C17BA-7466-3C67-7D8D-DA947C8FF3C1}"/>
          </ac:spMkLst>
        </pc:spChg>
        <pc:spChg chg="add mod ord topLvl">
          <ac:chgData name="Tsemach Mizrachi" userId="85fcc19c-b38c-410f-93a9-519990a4c1f0" providerId="ADAL" clId="{DB6A5D41-9F77-4945-A664-8C83B6A8898B}" dt="2023-01-27T08:29:47.299" v="3308" actId="403"/>
          <ac:spMkLst>
            <pc:docMk/>
            <pc:sldMk cId="2352988857" sldId="394"/>
            <ac:spMk id="20" creationId="{A4F4EEC4-8E31-B596-F55D-5227A283C8A8}"/>
          </ac:spMkLst>
        </pc:spChg>
        <pc:spChg chg="add del mod">
          <ac:chgData name="Tsemach Mizrachi" userId="85fcc19c-b38c-410f-93a9-519990a4c1f0" providerId="ADAL" clId="{DB6A5D41-9F77-4945-A664-8C83B6A8898B}" dt="2023-01-27T07:02:32.718" v="2328"/>
          <ac:spMkLst>
            <pc:docMk/>
            <pc:sldMk cId="2352988857" sldId="394"/>
            <ac:spMk id="33" creationId="{BD8E8688-4C3D-F0D6-C03B-EEECFAEF48A4}"/>
          </ac:spMkLst>
        </pc:spChg>
        <pc:spChg chg="add mod topLvl">
          <ac:chgData name="Tsemach Mizrachi" userId="85fcc19c-b38c-410f-93a9-519990a4c1f0" providerId="ADAL" clId="{DB6A5D41-9F77-4945-A664-8C83B6A8898B}" dt="2023-01-27T07:46:50.899" v="2506" actId="403"/>
          <ac:spMkLst>
            <pc:docMk/>
            <pc:sldMk cId="2352988857" sldId="394"/>
            <ac:spMk id="34" creationId="{924063CE-0F0F-7428-B2D9-B1CDBBA0A95C}"/>
          </ac:spMkLst>
        </pc:spChg>
        <pc:spChg chg="add mod">
          <ac:chgData name="Tsemach Mizrachi" userId="85fcc19c-b38c-410f-93a9-519990a4c1f0" providerId="ADAL" clId="{DB6A5D41-9F77-4945-A664-8C83B6A8898B}" dt="2023-01-27T08:29:06.920" v="3307" actId="20577"/>
          <ac:spMkLst>
            <pc:docMk/>
            <pc:sldMk cId="2352988857" sldId="394"/>
            <ac:spMk id="39" creationId="{3E8A0BAE-AA55-507A-572D-145B09EBB94E}"/>
          </ac:spMkLst>
        </pc:spChg>
        <pc:spChg chg="add mod">
          <ac:chgData name="Tsemach Mizrachi" userId="85fcc19c-b38c-410f-93a9-519990a4c1f0" providerId="ADAL" clId="{DB6A5D41-9F77-4945-A664-8C83B6A8898B}" dt="2023-01-27T08:16:10.201" v="3096" actId="164"/>
          <ac:spMkLst>
            <pc:docMk/>
            <pc:sldMk cId="2352988857" sldId="394"/>
            <ac:spMk id="40" creationId="{03166C14-2704-D07C-0922-FA605D848E2C}"/>
          </ac:spMkLst>
        </pc:spChg>
        <pc:spChg chg="add del mod">
          <ac:chgData name="Tsemach Mizrachi" userId="85fcc19c-b38c-410f-93a9-519990a4c1f0" providerId="ADAL" clId="{DB6A5D41-9F77-4945-A664-8C83B6A8898B}" dt="2023-01-27T08:31:00.576" v="3438" actId="478"/>
          <ac:spMkLst>
            <pc:docMk/>
            <pc:sldMk cId="2352988857" sldId="394"/>
            <ac:spMk id="41" creationId="{246E32F0-BC3B-5EAC-6CBF-B5B76C682B37}"/>
          </ac:spMkLst>
        </pc:spChg>
        <pc:spChg chg="add mod">
          <ac:chgData name="Tsemach Mizrachi" userId="85fcc19c-b38c-410f-93a9-519990a4c1f0" providerId="ADAL" clId="{DB6A5D41-9F77-4945-A664-8C83B6A8898B}" dt="2023-01-27T08:27:32.762" v="3297" actId="164"/>
          <ac:spMkLst>
            <pc:docMk/>
            <pc:sldMk cId="2352988857" sldId="394"/>
            <ac:spMk id="46" creationId="{1C393A1D-1726-E99D-A237-800702248795}"/>
          </ac:spMkLst>
        </pc:spChg>
        <pc:spChg chg="add mod">
          <ac:chgData name="Tsemach Mizrachi" userId="85fcc19c-b38c-410f-93a9-519990a4c1f0" providerId="ADAL" clId="{DB6A5D41-9F77-4945-A664-8C83B6A8898B}" dt="2023-01-27T08:39:44.803" v="3683" actId="1035"/>
          <ac:spMkLst>
            <pc:docMk/>
            <pc:sldMk cId="2352988857" sldId="394"/>
            <ac:spMk id="54" creationId="{2BA8AA3D-612B-5385-5113-AAB13CF7820B}"/>
          </ac:spMkLst>
        </pc:spChg>
        <pc:spChg chg="add mod">
          <ac:chgData name="Tsemach Mizrachi" userId="85fcc19c-b38c-410f-93a9-519990a4c1f0" providerId="ADAL" clId="{DB6A5D41-9F77-4945-A664-8C83B6A8898B}" dt="2023-01-27T08:35:10.475" v="3541" actId="20577"/>
          <ac:spMkLst>
            <pc:docMk/>
            <pc:sldMk cId="2352988857" sldId="394"/>
            <ac:spMk id="55" creationId="{D530F589-5606-905E-A090-924F2417670F}"/>
          </ac:spMkLst>
        </pc:spChg>
        <pc:spChg chg="add mod">
          <ac:chgData name="Tsemach Mizrachi" userId="85fcc19c-b38c-410f-93a9-519990a4c1f0" providerId="ADAL" clId="{DB6A5D41-9F77-4945-A664-8C83B6A8898B}" dt="2023-01-27T08:44:21.451" v="3832" actId="164"/>
          <ac:spMkLst>
            <pc:docMk/>
            <pc:sldMk cId="2352988857" sldId="394"/>
            <ac:spMk id="60" creationId="{A1023D82-D6E1-0D0C-1885-64489C42B45C}"/>
          </ac:spMkLst>
        </pc:spChg>
        <pc:spChg chg="add mod">
          <ac:chgData name="Tsemach Mizrachi" userId="85fcc19c-b38c-410f-93a9-519990a4c1f0" providerId="ADAL" clId="{DB6A5D41-9F77-4945-A664-8C83B6A8898B}" dt="2023-01-27T08:44:39.890" v="3834" actId="207"/>
          <ac:spMkLst>
            <pc:docMk/>
            <pc:sldMk cId="2352988857" sldId="394"/>
            <ac:spMk id="64" creationId="{81AAD836-FD23-1249-9006-50A4ED087B41}"/>
          </ac:spMkLst>
        </pc:spChg>
        <pc:spChg chg="del mod">
          <ac:chgData name="Tsemach Mizrachi" userId="85fcc19c-b38c-410f-93a9-519990a4c1f0" providerId="ADAL" clId="{DB6A5D41-9F77-4945-A664-8C83B6A8898B}" dt="2023-01-27T06:52:32.241" v="2212" actId="478"/>
          <ac:spMkLst>
            <pc:docMk/>
            <pc:sldMk cId="2352988857" sldId="394"/>
            <ac:spMk id="67" creationId="{548A31FD-E15B-4BF2-9866-786B408678F2}"/>
          </ac:spMkLst>
        </pc:spChg>
        <pc:spChg chg="mod topLvl">
          <ac:chgData name="Tsemach Mizrachi" userId="85fcc19c-b38c-410f-93a9-519990a4c1f0" providerId="ADAL" clId="{DB6A5D41-9F77-4945-A664-8C83B6A8898B}" dt="2023-01-27T08:16:10.201" v="3096" actId="164"/>
          <ac:spMkLst>
            <pc:docMk/>
            <pc:sldMk cId="2352988857" sldId="394"/>
            <ac:spMk id="84" creationId="{6420571C-C5A4-4B27-921E-2385F7EDAD81}"/>
          </ac:spMkLst>
        </pc:spChg>
        <pc:spChg chg="del mod">
          <ac:chgData name="Tsemach Mizrachi" userId="85fcc19c-b38c-410f-93a9-519990a4c1f0" providerId="ADAL" clId="{DB6A5D41-9F77-4945-A664-8C83B6A8898B}" dt="2023-01-27T07:02:05.937" v="2323" actId="478"/>
          <ac:spMkLst>
            <pc:docMk/>
            <pc:sldMk cId="2352988857" sldId="394"/>
            <ac:spMk id="85" creationId="{04DCFF2F-1AD9-489B-8E39-3D1F8B5D7F26}"/>
          </ac:spMkLst>
        </pc:spChg>
        <pc:spChg chg="del mod topLvl">
          <ac:chgData name="Tsemach Mizrachi" userId="85fcc19c-b38c-410f-93a9-519990a4c1f0" providerId="ADAL" clId="{DB6A5D41-9F77-4945-A664-8C83B6A8898B}" dt="2023-01-27T08:16:46.442" v="3098" actId="478"/>
          <ac:spMkLst>
            <pc:docMk/>
            <pc:sldMk cId="2352988857" sldId="394"/>
            <ac:spMk id="88" creationId="{26EE9F54-1ED0-4ECB-8016-BF5D3E2B245C}"/>
          </ac:spMkLst>
        </pc:spChg>
        <pc:spChg chg="del">
          <ac:chgData name="Tsemach Mizrachi" userId="85fcc19c-b38c-410f-93a9-519990a4c1f0" providerId="ADAL" clId="{DB6A5D41-9F77-4945-A664-8C83B6A8898B}" dt="2023-01-27T07:02:07.718" v="2324" actId="478"/>
          <ac:spMkLst>
            <pc:docMk/>
            <pc:sldMk cId="2352988857" sldId="394"/>
            <ac:spMk id="89" creationId="{94088E8D-6156-496E-A0C0-E6FF2629243F}"/>
          </ac:spMkLst>
        </pc:spChg>
        <pc:spChg chg="del mod">
          <ac:chgData name="Tsemach Mizrachi" userId="85fcc19c-b38c-410f-93a9-519990a4c1f0" providerId="ADAL" clId="{DB6A5D41-9F77-4945-A664-8C83B6A8898B}" dt="2023-01-27T06:51:36.384" v="2203" actId="478"/>
          <ac:spMkLst>
            <pc:docMk/>
            <pc:sldMk cId="2352988857" sldId="394"/>
            <ac:spMk id="90" creationId="{AB8AE008-A20E-44BC-8CE3-44C895348A21}"/>
          </ac:spMkLst>
        </pc:spChg>
        <pc:spChg chg="del mod">
          <ac:chgData name="Tsemach Mizrachi" userId="85fcc19c-b38c-410f-93a9-519990a4c1f0" providerId="ADAL" clId="{DB6A5D41-9F77-4945-A664-8C83B6A8898B}" dt="2023-01-27T07:02:03.329" v="2321" actId="478"/>
          <ac:spMkLst>
            <pc:docMk/>
            <pc:sldMk cId="2352988857" sldId="394"/>
            <ac:spMk id="91" creationId="{F4A0ACC9-7807-4059-BA09-4C4DB6C499B4}"/>
          </ac:spMkLst>
        </pc:spChg>
        <pc:spChg chg="del mod">
          <ac:chgData name="Tsemach Mizrachi" userId="85fcc19c-b38c-410f-93a9-519990a4c1f0" providerId="ADAL" clId="{DB6A5D41-9F77-4945-A664-8C83B6A8898B}" dt="2023-01-27T06:51:32.417" v="2201" actId="478"/>
          <ac:spMkLst>
            <pc:docMk/>
            <pc:sldMk cId="2352988857" sldId="394"/>
            <ac:spMk id="97" creationId="{73D85896-9878-4D30-B0E7-BA7CF5264188}"/>
          </ac:spMkLst>
        </pc:spChg>
        <pc:grpChg chg="add del mod">
          <ac:chgData name="Tsemach Mizrachi" userId="85fcc19c-b38c-410f-93a9-519990a4c1f0" providerId="ADAL" clId="{DB6A5D41-9F77-4945-A664-8C83B6A8898B}" dt="2023-01-27T07:47:19.089" v="2515" actId="165"/>
          <ac:grpSpMkLst>
            <pc:docMk/>
            <pc:sldMk cId="2352988857" sldId="394"/>
            <ac:grpSpMk id="32" creationId="{5B3A163D-39B3-45E7-E877-B721D2C4C93C}"/>
          </ac:grpSpMkLst>
        </pc:grpChg>
        <pc:grpChg chg="add del mod">
          <ac:chgData name="Tsemach Mizrachi" userId="85fcc19c-b38c-410f-93a9-519990a4c1f0" providerId="ADAL" clId="{DB6A5D41-9F77-4945-A664-8C83B6A8898B}" dt="2023-01-27T07:44:56.393" v="2441" actId="165"/>
          <ac:grpSpMkLst>
            <pc:docMk/>
            <pc:sldMk cId="2352988857" sldId="394"/>
            <ac:grpSpMk id="35" creationId="{AD17F27E-5F00-7D6B-D2A4-B678D5E12BBB}"/>
          </ac:grpSpMkLst>
        </pc:grpChg>
        <pc:grpChg chg="add mod">
          <ac:chgData name="Tsemach Mizrachi" userId="85fcc19c-b38c-410f-93a9-519990a4c1f0" providerId="ADAL" clId="{DB6A5D41-9F77-4945-A664-8C83B6A8898B}" dt="2023-01-27T08:39:20.835" v="3665" actId="164"/>
          <ac:grpSpMkLst>
            <pc:docMk/>
            <pc:sldMk cId="2352988857" sldId="394"/>
            <ac:grpSpMk id="42" creationId="{9425C02E-BBC5-D244-7758-E88FF49CE87C}"/>
          </ac:grpSpMkLst>
        </pc:grpChg>
        <pc:grpChg chg="add mod">
          <ac:chgData name="Tsemach Mizrachi" userId="85fcc19c-b38c-410f-93a9-519990a4c1f0" providerId="ADAL" clId="{DB6A5D41-9F77-4945-A664-8C83B6A8898B}" dt="2023-01-27T08:27:32.762" v="3297" actId="164"/>
          <ac:grpSpMkLst>
            <pc:docMk/>
            <pc:sldMk cId="2352988857" sldId="394"/>
            <ac:grpSpMk id="52" creationId="{4188E988-7A63-86E3-5D5C-E17C98EE3D6F}"/>
          </ac:grpSpMkLst>
        </pc:grpChg>
        <pc:grpChg chg="add mod">
          <ac:chgData name="Tsemach Mizrachi" userId="85fcc19c-b38c-410f-93a9-519990a4c1f0" providerId="ADAL" clId="{DB6A5D41-9F77-4945-A664-8C83B6A8898B}" dt="2023-01-27T08:31:10.794" v="3441" actId="14100"/>
          <ac:grpSpMkLst>
            <pc:docMk/>
            <pc:sldMk cId="2352988857" sldId="394"/>
            <ac:grpSpMk id="53" creationId="{11401E8D-C47D-2613-9165-C6ED072D59CE}"/>
          </ac:grpSpMkLst>
        </pc:grpChg>
        <pc:grpChg chg="add mod">
          <ac:chgData name="Tsemach Mizrachi" userId="85fcc19c-b38c-410f-93a9-519990a4c1f0" providerId="ADAL" clId="{DB6A5D41-9F77-4945-A664-8C83B6A8898B}" dt="2023-01-27T08:39:20.835" v="3665" actId="164"/>
          <ac:grpSpMkLst>
            <pc:docMk/>
            <pc:sldMk cId="2352988857" sldId="394"/>
            <ac:grpSpMk id="63" creationId="{70C6DA38-F212-0002-3FD3-2615AFACCE66}"/>
          </ac:grpSpMkLst>
        </pc:grpChg>
        <pc:grpChg chg="add mod">
          <ac:chgData name="Tsemach Mizrachi" userId="85fcc19c-b38c-410f-93a9-519990a4c1f0" providerId="ADAL" clId="{DB6A5D41-9F77-4945-A664-8C83B6A8898B}" dt="2023-01-27T08:44:21.451" v="3832" actId="164"/>
          <ac:grpSpMkLst>
            <pc:docMk/>
            <pc:sldMk cId="2352988857" sldId="394"/>
            <ac:grpSpMk id="73" creationId="{91EE9AE5-9CA8-3E90-801E-C1E7A94C51C3}"/>
          </ac:grpSpMkLst>
        </pc:grpChg>
        <pc:grpChg chg="del">
          <ac:chgData name="Tsemach Mizrachi" userId="85fcc19c-b38c-410f-93a9-519990a4c1f0" providerId="ADAL" clId="{DB6A5D41-9F77-4945-A664-8C83B6A8898B}" dt="2023-01-27T06:15:39.042" v="1785" actId="478"/>
          <ac:grpSpMkLst>
            <pc:docMk/>
            <pc:sldMk cId="2352988857" sldId="394"/>
            <ac:grpSpMk id="82" creationId="{EA8186EC-CF44-478B-885F-2CD451438C65}"/>
          </ac:grpSpMkLst>
        </pc:grpChg>
        <pc:picChg chg="add mod">
          <ac:chgData name="Tsemach Mizrachi" userId="85fcc19c-b38c-410f-93a9-519990a4c1f0" providerId="ADAL" clId="{DB6A5D41-9F77-4945-A664-8C83B6A8898B}" dt="2023-01-27T07:45:08.832" v="2445" actId="1076"/>
          <ac:picMkLst>
            <pc:docMk/>
            <pc:sldMk cId="2352988857" sldId="394"/>
            <ac:picMk id="3" creationId="{0BDCD4D9-9D4D-AD49-B4A0-F0886A52047E}"/>
          </ac:picMkLst>
        </pc:picChg>
        <pc:cxnChg chg="add del mod">
          <ac:chgData name="Tsemach Mizrachi" userId="85fcc19c-b38c-410f-93a9-519990a4c1f0" providerId="ADAL" clId="{DB6A5D41-9F77-4945-A664-8C83B6A8898B}" dt="2023-01-27T06:27:28.789" v="2053" actId="478"/>
          <ac:cxnSpMkLst>
            <pc:docMk/>
            <pc:sldMk cId="2352988857" sldId="394"/>
            <ac:cxnSpMk id="8" creationId="{2CAD0B59-8B1A-4AAF-3449-3772B80A5465}"/>
          </ac:cxnSpMkLst>
        </pc:cxnChg>
        <pc:cxnChg chg="add del mod ord topLvl">
          <ac:chgData name="Tsemach Mizrachi" userId="85fcc19c-b38c-410f-93a9-519990a4c1f0" providerId="ADAL" clId="{DB6A5D41-9F77-4945-A664-8C83B6A8898B}" dt="2023-01-27T08:22:37.591" v="3199" actId="478"/>
          <ac:cxnSpMkLst>
            <pc:docMk/>
            <pc:sldMk cId="2352988857" sldId="394"/>
            <ac:cxnSpMk id="11" creationId="{AC547573-1416-13F6-CE3D-3C6BD6A2E2A5}"/>
          </ac:cxnSpMkLst>
        </pc:cxnChg>
        <pc:cxnChg chg="add del mod topLvl">
          <ac:chgData name="Tsemach Mizrachi" userId="85fcc19c-b38c-410f-93a9-519990a4c1f0" providerId="ADAL" clId="{DB6A5D41-9F77-4945-A664-8C83B6A8898B}" dt="2023-01-27T08:21:05.376" v="3180" actId="478"/>
          <ac:cxnSpMkLst>
            <pc:docMk/>
            <pc:sldMk cId="2352988857" sldId="394"/>
            <ac:cxnSpMk id="21" creationId="{C49B1ADC-0601-0B54-EFF5-54555EFE6A30}"/>
          </ac:cxnSpMkLst>
        </pc:cxnChg>
        <pc:cxnChg chg="add del mod topLvl">
          <ac:chgData name="Tsemach Mizrachi" userId="85fcc19c-b38c-410f-93a9-519990a4c1f0" providerId="ADAL" clId="{DB6A5D41-9F77-4945-A664-8C83B6A8898B}" dt="2023-01-27T08:21:06.795" v="3181" actId="478"/>
          <ac:cxnSpMkLst>
            <pc:docMk/>
            <pc:sldMk cId="2352988857" sldId="394"/>
            <ac:cxnSpMk id="23" creationId="{C6B22139-C6FC-CE21-0047-4B88807B7FFB}"/>
          </ac:cxnSpMkLst>
        </pc:cxnChg>
        <pc:cxnChg chg="add mod">
          <ac:chgData name="Tsemach Mizrachi" userId="85fcc19c-b38c-410f-93a9-519990a4c1f0" providerId="ADAL" clId="{DB6A5D41-9F77-4945-A664-8C83B6A8898B}" dt="2023-01-27T08:24:30.993" v="3222" actId="692"/>
          <ac:cxnSpMkLst>
            <pc:docMk/>
            <pc:sldMk cId="2352988857" sldId="394"/>
            <ac:cxnSpMk id="48" creationId="{C6895D0F-1960-1CFC-4C9A-C94AA135797C}"/>
          </ac:cxnSpMkLst>
        </pc:cxnChg>
        <pc:cxnChg chg="add mod">
          <ac:chgData name="Tsemach Mizrachi" userId="85fcc19c-b38c-410f-93a9-519990a4c1f0" providerId="ADAL" clId="{DB6A5D41-9F77-4945-A664-8C83B6A8898B}" dt="2023-01-27T08:30:33.831" v="3431" actId="14100"/>
          <ac:cxnSpMkLst>
            <pc:docMk/>
            <pc:sldMk cId="2352988857" sldId="394"/>
            <ac:cxnSpMk id="49" creationId="{3C371EA6-601F-C3A6-7EE8-827098A9E741}"/>
          </ac:cxnSpMkLst>
        </pc:cxnChg>
        <pc:cxnChg chg="add del mod">
          <ac:chgData name="Tsemach Mizrachi" userId="85fcc19c-b38c-410f-93a9-519990a4c1f0" providerId="ADAL" clId="{DB6A5D41-9F77-4945-A664-8C83B6A8898B}" dt="2023-01-27T08:34:15.358" v="3532" actId="478"/>
          <ac:cxnSpMkLst>
            <pc:docMk/>
            <pc:sldMk cId="2352988857" sldId="394"/>
            <ac:cxnSpMk id="57" creationId="{E038D546-9A50-D6C4-8B0C-B72FFBF524A4}"/>
          </ac:cxnSpMkLst>
        </pc:cxnChg>
        <pc:cxnChg chg="add mod">
          <ac:chgData name="Tsemach Mizrachi" userId="85fcc19c-b38c-410f-93a9-519990a4c1f0" providerId="ADAL" clId="{DB6A5D41-9F77-4945-A664-8C83B6A8898B}" dt="2023-01-27T08:34:42.564" v="3536" actId="692"/>
          <ac:cxnSpMkLst>
            <pc:docMk/>
            <pc:sldMk cId="2352988857" sldId="394"/>
            <ac:cxnSpMk id="59" creationId="{DA91F93A-0331-020D-20EF-53B1D413BD4E}"/>
          </ac:cxnSpMkLst>
        </pc:cxnChg>
        <pc:cxnChg chg="add mod">
          <ac:chgData name="Tsemach Mizrachi" userId="85fcc19c-b38c-410f-93a9-519990a4c1f0" providerId="ADAL" clId="{DB6A5D41-9F77-4945-A664-8C83B6A8898B}" dt="2023-01-27T08:44:12.579" v="3830" actId="1076"/>
          <ac:cxnSpMkLst>
            <pc:docMk/>
            <pc:sldMk cId="2352988857" sldId="394"/>
            <ac:cxnSpMk id="61" creationId="{AA7CCA0A-FCBD-CDC2-E42D-E2A8B8112B1D}"/>
          </ac:cxnSpMkLst>
        </pc:cxnChg>
        <pc:cxnChg chg="mod">
          <ac:chgData name="Tsemach Mizrachi" userId="85fcc19c-b38c-410f-93a9-519990a4c1f0" providerId="ADAL" clId="{DB6A5D41-9F77-4945-A664-8C83B6A8898B}" dt="2023-01-27T06:15:39.042" v="1785" actId="478"/>
          <ac:cxnSpMkLst>
            <pc:docMk/>
            <pc:sldMk cId="2352988857" sldId="394"/>
            <ac:cxnSpMk id="71" creationId="{4630BE8A-3D30-421C-A909-17B057DD695E}"/>
          </ac:cxnSpMkLst>
        </pc:cxnChg>
        <pc:cxnChg chg="mod">
          <ac:chgData name="Tsemach Mizrachi" userId="85fcc19c-b38c-410f-93a9-519990a4c1f0" providerId="ADAL" clId="{DB6A5D41-9F77-4945-A664-8C83B6A8898B}" dt="2023-01-27T06:15:39.042" v="1785" actId="478"/>
          <ac:cxnSpMkLst>
            <pc:docMk/>
            <pc:sldMk cId="2352988857" sldId="394"/>
            <ac:cxnSpMk id="72" creationId="{D7044FBE-A1EB-4E67-B9DF-1A03261D44E3}"/>
          </ac:cxnSpMkLst>
        </pc:cxnChg>
        <pc:cxnChg chg="mod">
          <ac:chgData name="Tsemach Mizrachi" userId="85fcc19c-b38c-410f-93a9-519990a4c1f0" providerId="ADAL" clId="{DB6A5D41-9F77-4945-A664-8C83B6A8898B}" dt="2023-01-27T06:15:39.042" v="1785" actId="478"/>
          <ac:cxnSpMkLst>
            <pc:docMk/>
            <pc:sldMk cId="2352988857" sldId="394"/>
            <ac:cxnSpMk id="75" creationId="{9BACF0FD-03E0-4527-83FC-E9C5E277B233}"/>
          </ac:cxnSpMkLst>
        </pc:cxnChg>
        <pc:cxnChg chg="mod">
          <ac:chgData name="Tsemach Mizrachi" userId="85fcc19c-b38c-410f-93a9-519990a4c1f0" providerId="ADAL" clId="{DB6A5D41-9F77-4945-A664-8C83B6A8898B}" dt="2023-01-27T06:15:39.042" v="1785" actId="478"/>
          <ac:cxnSpMkLst>
            <pc:docMk/>
            <pc:sldMk cId="2352988857" sldId="394"/>
            <ac:cxnSpMk id="76" creationId="{A0FBB3DF-28E3-4D4C-9F23-BEB87A70E91F}"/>
          </ac:cxnSpMkLst>
        </pc:cxnChg>
        <pc:cxnChg chg="del mod">
          <ac:chgData name="Tsemach Mizrachi" userId="85fcc19c-b38c-410f-93a9-519990a4c1f0" providerId="ADAL" clId="{DB6A5D41-9F77-4945-A664-8C83B6A8898B}" dt="2023-01-27T06:15:41.409" v="1786" actId="478"/>
          <ac:cxnSpMkLst>
            <pc:docMk/>
            <pc:sldMk cId="2352988857" sldId="394"/>
            <ac:cxnSpMk id="87" creationId="{99BF57E4-4739-4320-8E53-96727E390D25}"/>
          </ac:cxnSpMkLst>
        </pc:cxnChg>
        <pc:cxnChg chg="del mod">
          <ac:chgData name="Tsemach Mizrachi" userId="85fcc19c-b38c-410f-93a9-519990a4c1f0" providerId="ADAL" clId="{DB6A5D41-9F77-4945-A664-8C83B6A8898B}" dt="2023-01-27T06:51:33.623" v="2202" actId="478"/>
          <ac:cxnSpMkLst>
            <pc:docMk/>
            <pc:sldMk cId="2352988857" sldId="394"/>
            <ac:cxnSpMk id="93" creationId="{06B4E1A7-3DD6-41A0-8B0A-7654327AA820}"/>
          </ac:cxnSpMkLst>
        </pc:cxnChg>
        <pc:cxnChg chg="del">
          <ac:chgData name="Tsemach Mizrachi" userId="85fcc19c-b38c-410f-93a9-519990a4c1f0" providerId="ADAL" clId="{DB6A5D41-9F77-4945-A664-8C83B6A8898B}" dt="2023-01-27T06:43:02.021" v="2153" actId="478"/>
          <ac:cxnSpMkLst>
            <pc:docMk/>
            <pc:sldMk cId="2352988857" sldId="394"/>
            <ac:cxnSpMk id="95" creationId="{1459339A-7045-45D1-93FF-5325436DDCE4}"/>
          </ac:cxnSpMkLst>
        </pc:cxnChg>
        <pc:cxnChg chg="del mod">
          <ac:chgData name="Tsemach Mizrachi" userId="85fcc19c-b38c-410f-93a9-519990a4c1f0" providerId="ADAL" clId="{DB6A5D41-9F77-4945-A664-8C83B6A8898B}" dt="2023-01-27T07:02:04.626" v="2322" actId="478"/>
          <ac:cxnSpMkLst>
            <pc:docMk/>
            <pc:sldMk cId="2352988857" sldId="394"/>
            <ac:cxnSpMk id="96" creationId="{79EE7C69-5150-4AF4-BE20-F63590727970}"/>
          </ac:cxnSpMkLst>
        </pc:cxnChg>
      </pc:sldChg>
      <pc:sldChg chg="addSp delSp modSp add mod">
        <pc:chgData name="Tsemach Mizrachi" userId="85fcc19c-b38c-410f-93a9-519990a4c1f0" providerId="ADAL" clId="{DB6A5D41-9F77-4945-A664-8C83B6A8898B}" dt="2023-01-27T06:08:06.778" v="1644" actId="1076"/>
        <pc:sldMkLst>
          <pc:docMk/>
          <pc:sldMk cId="1988981426" sldId="395"/>
        </pc:sldMkLst>
        <pc:spChg chg="mod">
          <ac:chgData name="Tsemach Mizrachi" userId="85fcc19c-b38c-410f-93a9-519990a4c1f0" providerId="ADAL" clId="{DB6A5D41-9F77-4945-A664-8C83B6A8898B}" dt="2023-01-26T02:59:21.210" v="764" actId="20577"/>
          <ac:spMkLst>
            <pc:docMk/>
            <pc:sldMk cId="1988981426" sldId="395"/>
            <ac:spMk id="2" creationId="{040AC9AD-40B0-4D8F-B7E3-CC69AD5DF57F}"/>
          </ac:spMkLst>
        </pc:spChg>
        <pc:spChg chg="add del mod">
          <ac:chgData name="Tsemach Mizrachi" userId="85fcc19c-b38c-410f-93a9-519990a4c1f0" providerId="ADAL" clId="{DB6A5D41-9F77-4945-A664-8C83B6A8898B}" dt="2023-01-26T03:01:25.603" v="772" actId="478"/>
          <ac:spMkLst>
            <pc:docMk/>
            <pc:sldMk cId="1988981426" sldId="395"/>
            <ac:spMk id="3" creationId="{DAE4B13E-0C30-DB7B-CE53-4FF38BFFFAAC}"/>
          </ac:spMkLst>
        </pc:spChg>
        <pc:spChg chg="add mod">
          <ac:chgData name="Tsemach Mizrachi" userId="85fcc19c-b38c-410f-93a9-519990a4c1f0" providerId="ADAL" clId="{DB6A5D41-9F77-4945-A664-8C83B6A8898B}" dt="2023-01-26T03:02:20.164" v="777" actId="1076"/>
          <ac:spMkLst>
            <pc:docMk/>
            <pc:sldMk cId="1988981426" sldId="395"/>
            <ac:spMk id="5" creationId="{618FC9AF-82C8-87D2-1AB2-CA7B0C175489}"/>
          </ac:spMkLst>
        </pc:spChg>
        <pc:spChg chg="del mod">
          <ac:chgData name="Tsemach Mizrachi" userId="85fcc19c-b38c-410f-93a9-519990a4c1f0" providerId="ADAL" clId="{DB6A5D41-9F77-4945-A664-8C83B6A8898B}" dt="2023-01-26T03:03:41.015" v="834" actId="478"/>
          <ac:spMkLst>
            <pc:docMk/>
            <pc:sldMk cId="1988981426" sldId="395"/>
            <ac:spMk id="6" creationId="{C8345581-2074-AF19-F245-CE15E2A1DD47}"/>
          </ac:spMkLst>
        </pc:spChg>
        <pc:spChg chg="del">
          <ac:chgData name="Tsemach Mizrachi" userId="85fcc19c-b38c-410f-93a9-519990a4c1f0" providerId="ADAL" clId="{DB6A5D41-9F77-4945-A664-8C83B6A8898B}" dt="2023-01-26T03:02:36.953" v="780" actId="478"/>
          <ac:spMkLst>
            <pc:docMk/>
            <pc:sldMk cId="1988981426" sldId="395"/>
            <ac:spMk id="7" creationId="{5D6D7F3D-3FA1-4E90-B5F3-A1F1B5E37FB4}"/>
          </ac:spMkLst>
        </pc:spChg>
        <pc:spChg chg="del mod">
          <ac:chgData name="Tsemach Mizrachi" userId="85fcc19c-b38c-410f-93a9-519990a4c1f0" providerId="ADAL" clId="{DB6A5D41-9F77-4945-A664-8C83B6A8898B}" dt="2023-01-26T03:03:09.786" v="786" actId="478"/>
          <ac:spMkLst>
            <pc:docMk/>
            <pc:sldMk cId="1988981426" sldId="395"/>
            <ac:spMk id="8" creationId="{D47B29FC-4D28-583E-A846-18A8B4004C97}"/>
          </ac:spMkLst>
        </pc:spChg>
        <pc:spChg chg="del mod">
          <ac:chgData name="Tsemach Mizrachi" userId="85fcc19c-b38c-410f-93a9-519990a4c1f0" providerId="ADAL" clId="{DB6A5D41-9F77-4945-A664-8C83B6A8898B}" dt="2023-01-26T03:03:45.047" v="836" actId="478"/>
          <ac:spMkLst>
            <pc:docMk/>
            <pc:sldMk cId="1988981426" sldId="395"/>
            <ac:spMk id="9" creationId="{F73A7BD6-7C50-BB98-B90F-E176BF5F5B92}"/>
          </ac:spMkLst>
        </pc:spChg>
        <pc:spChg chg="del">
          <ac:chgData name="Tsemach Mizrachi" userId="85fcc19c-b38c-410f-93a9-519990a4c1f0" providerId="ADAL" clId="{DB6A5D41-9F77-4945-A664-8C83B6A8898B}" dt="2023-01-26T03:03:04.746" v="783" actId="478"/>
          <ac:spMkLst>
            <pc:docMk/>
            <pc:sldMk cId="1988981426" sldId="395"/>
            <ac:spMk id="10" creationId="{7EBE6A3A-7F37-4EDD-CD17-7E9527A72D6E}"/>
          </ac:spMkLst>
        </pc:spChg>
        <pc:spChg chg="add mod">
          <ac:chgData name="Tsemach Mizrachi" userId="85fcc19c-b38c-410f-93a9-519990a4c1f0" providerId="ADAL" clId="{DB6A5D41-9F77-4945-A664-8C83B6A8898B}" dt="2023-01-26T03:02:29.225" v="779" actId="207"/>
          <ac:spMkLst>
            <pc:docMk/>
            <pc:sldMk cId="1988981426" sldId="395"/>
            <ac:spMk id="11" creationId="{EA285371-FAE4-EB39-CFAE-2F4935D35791}"/>
          </ac:spMkLst>
        </pc:spChg>
        <pc:spChg chg="del">
          <ac:chgData name="Tsemach Mizrachi" userId="85fcc19c-b38c-410f-93a9-519990a4c1f0" providerId="ADAL" clId="{DB6A5D41-9F77-4945-A664-8C83B6A8898B}" dt="2023-01-26T03:03:06.746" v="784" actId="478"/>
          <ac:spMkLst>
            <pc:docMk/>
            <pc:sldMk cId="1988981426" sldId="395"/>
            <ac:spMk id="13" creationId="{F97DFAB6-69EA-0BD7-E365-3BB0B4ABB6AC}"/>
          </ac:spMkLst>
        </pc:spChg>
        <pc:spChg chg="add del mod">
          <ac:chgData name="Tsemach Mizrachi" userId="85fcc19c-b38c-410f-93a9-519990a4c1f0" providerId="ADAL" clId="{DB6A5D41-9F77-4945-A664-8C83B6A8898B}" dt="2023-01-26T03:02:40.376" v="781" actId="478"/>
          <ac:spMkLst>
            <pc:docMk/>
            <pc:sldMk cId="1988981426" sldId="395"/>
            <ac:spMk id="14" creationId="{1AB154D2-AEFF-1681-3AD6-F49181C4EA16}"/>
          </ac:spMkLst>
        </pc:spChg>
        <pc:spChg chg="add del mod">
          <ac:chgData name="Tsemach Mizrachi" userId="85fcc19c-b38c-410f-93a9-519990a4c1f0" providerId="ADAL" clId="{DB6A5D41-9F77-4945-A664-8C83B6A8898B}" dt="2023-01-26T03:23:20.846" v="1217" actId="1076"/>
          <ac:spMkLst>
            <pc:docMk/>
            <pc:sldMk cId="1988981426" sldId="395"/>
            <ac:spMk id="15" creationId="{7224E28B-4CCD-E62F-A486-E1002321FD75}"/>
          </ac:spMkLst>
        </pc:spChg>
        <pc:spChg chg="mod">
          <ac:chgData name="Tsemach Mizrachi" userId="85fcc19c-b38c-410f-93a9-519990a4c1f0" providerId="ADAL" clId="{DB6A5D41-9F77-4945-A664-8C83B6A8898B}" dt="2023-01-26T03:03:36.034" v="832" actId="20577"/>
          <ac:spMkLst>
            <pc:docMk/>
            <pc:sldMk cId="1988981426" sldId="395"/>
            <ac:spMk id="16" creationId="{A3CD219B-3158-FC45-4509-02A8F3AF61A9}"/>
          </ac:spMkLst>
        </pc:spChg>
        <pc:spChg chg="del">
          <ac:chgData name="Tsemach Mizrachi" userId="85fcc19c-b38c-410f-93a9-519990a4c1f0" providerId="ADAL" clId="{DB6A5D41-9F77-4945-A664-8C83B6A8898B}" dt="2023-01-26T03:03:08.265" v="785" actId="478"/>
          <ac:spMkLst>
            <pc:docMk/>
            <pc:sldMk cId="1988981426" sldId="395"/>
            <ac:spMk id="17" creationId="{2F9CA6E4-AAC4-7C1F-0507-4AD92C655172}"/>
          </ac:spMkLst>
        </pc:spChg>
        <pc:spChg chg="del">
          <ac:chgData name="Tsemach Mizrachi" userId="85fcc19c-b38c-410f-93a9-519990a4c1f0" providerId="ADAL" clId="{DB6A5D41-9F77-4945-A664-8C83B6A8898B}" dt="2023-01-26T03:03:48.887" v="838" actId="478"/>
          <ac:spMkLst>
            <pc:docMk/>
            <pc:sldMk cId="1988981426" sldId="395"/>
            <ac:spMk id="18" creationId="{0F1E479F-C850-449B-5E0D-D4796CAC1DF8}"/>
          </ac:spMkLst>
        </pc:spChg>
        <pc:spChg chg="del">
          <ac:chgData name="Tsemach Mizrachi" userId="85fcc19c-b38c-410f-93a9-519990a4c1f0" providerId="ADAL" clId="{DB6A5D41-9F77-4945-A664-8C83B6A8898B}" dt="2023-01-26T03:03:52.430" v="840" actId="478"/>
          <ac:spMkLst>
            <pc:docMk/>
            <pc:sldMk cId="1988981426" sldId="395"/>
            <ac:spMk id="19" creationId="{E511281C-7350-6B03-34CB-CD2E90CCF0C3}"/>
          </ac:spMkLst>
        </pc:spChg>
        <pc:spChg chg="del">
          <ac:chgData name="Tsemach Mizrachi" userId="85fcc19c-b38c-410f-93a9-519990a4c1f0" providerId="ADAL" clId="{DB6A5D41-9F77-4945-A664-8C83B6A8898B}" dt="2023-01-26T03:03:50.675" v="839" actId="478"/>
          <ac:spMkLst>
            <pc:docMk/>
            <pc:sldMk cId="1988981426" sldId="395"/>
            <ac:spMk id="20" creationId="{AD9C6F92-DE19-3BB6-40E3-A2490403FF55}"/>
          </ac:spMkLst>
        </pc:spChg>
        <pc:spChg chg="add mod">
          <ac:chgData name="Tsemach Mizrachi" userId="85fcc19c-b38c-410f-93a9-519990a4c1f0" providerId="ADAL" clId="{DB6A5D41-9F77-4945-A664-8C83B6A8898B}" dt="2023-01-26T03:24:06.836" v="1241" actId="1076"/>
          <ac:spMkLst>
            <pc:docMk/>
            <pc:sldMk cId="1988981426" sldId="395"/>
            <ac:spMk id="21" creationId="{ABFBAA8F-CFBC-240D-5BA1-AE2BF3431632}"/>
          </ac:spMkLst>
        </pc:spChg>
        <pc:spChg chg="add mod">
          <ac:chgData name="Tsemach Mizrachi" userId="85fcc19c-b38c-410f-93a9-519990a4c1f0" providerId="ADAL" clId="{DB6A5D41-9F77-4945-A664-8C83B6A8898B}" dt="2023-01-26T03:24:11.021" v="1242" actId="1076"/>
          <ac:spMkLst>
            <pc:docMk/>
            <pc:sldMk cId="1988981426" sldId="395"/>
            <ac:spMk id="22" creationId="{42367BFE-D9D9-4346-D0E1-2662F6795DC4}"/>
          </ac:spMkLst>
        </pc:spChg>
        <pc:spChg chg="add mod">
          <ac:chgData name="Tsemach Mizrachi" userId="85fcc19c-b38c-410f-93a9-519990a4c1f0" providerId="ADAL" clId="{DB6A5D41-9F77-4945-A664-8C83B6A8898B}" dt="2023-01-26T03:24:02.331" v="1240" actId="1076"/>
          <ac:spMkLst>
            <pc:docMk/>
            <pc:sldMk cId="1988981426" sldId="395"/>
            <ac:spMk id="23" creationId="{7F72BF2F-6EF0-B642-293C-E656E1F1FD5F}"/>
          </ac:spMkLst>
        </pc:spChg>
        <pc:spChg chg="add mod">
          <ac:chgData name="Tsemach Mizrachi" userId="85fcc19c-b38c-410f-93a9-519990a4c1f0" providerId="ADAL" clId="{DB6A5D41-9F77-4945-A664-8C83B6A8898B}" dt="2023-01-27T06:08:01.255" v="1643" actId="1076"/>
          <ac:spMkLst>
            <pc:docMk/>
            <pc:sldMk cId="1988981426" sldId="395"/>
            <ac:spMk id="26" creationId="{E98C29BB-3B46-5526-0816-FED18825C492}"/>
          </ac:spMkLst>
        </pc:spChg>
        <pc:spChg chg="add del mod">
          <ac:chgData name="Tsemach Mizrachi" userId="85fcc19c-b38c-410f-93a9-519990a4c1f0" providerId="ADAL" clId="{DB6A5D41-9F77-4945-A664-8C83B6A8898B}" dt="2023-01-26T03:23:04.336" v="1210" actId="478"/>
          <ac:spMkLst>
            <pc:docMk/>
            <pc:sldMk cId="1988981426" sldId="395"/>
            <ac:spMk id="27" creationId="{2BECF523-6438-F7F1-23E4-488E4B0E77F8}"/>
          </ac:spMkLst>
        </pc:spChg>
        <pc:spChg chg="add mod">
          <ac:chgData name="Tsemach Mizrachi" userId="85fcc19c-b38c-410f-93a9-519990a4c1f0" providerId="ADAL" clId="{DB6A5D41-9F77-4945-A664-8C83B6A8898B}" dt="2023-01-27T06:08:06.778" v="1644" actId="1076"/>
          <ac:spMkLst>
            <pc:docMk/>
            <pc:sldMk cId="1988981426" sldId="395"/>
            <ac:spMk id="28" creationId="{AEB20404-C26E-ADB8-FEBE-2DC3F3D4B464}"/>
          </ac:spMkLst>
        </pc:spChg>
        <pc:spChg chg="add mod">
          <ac:chgData name="Tsemach Mizrachi" userId="85fcc19c-b38c-410f-93a9-519990a4c1f0" providerId="ADAL" clId="{DB6A5D41-9F77-4945-A664-8C83B6A8898B}" dt="2023-01-26T03:23:58.609" v="1239" actId="1035"/>
          <ac:spMkLst>
            <pc:docMk/>
            <pc:sldMk cId="1988981426" sldId="395"/>
            <ac:spMk id="29" creationId="{D65DB59F-CA62-2665-D43D-028E126425E2}"/>
          </ac:spMkLst>
        </pc:spChg>
        <pc:spChg chg="del">
          <ac:chgData name="Tsemach Mizrachi" userId="85fcc19c-b38c-410f-93a9-519990a4c1f0" providerId="ADAL" clId="{DB6A5D41-9F77-4945-A664-8C83B6A8898B}" dt="2023-01-26T03:01:10.580" v="766" actId="478"/>
          <ac:spMkLst>
            <pc:docMk/>
            <pc:sldMk cId="1988981426" sldId="395"/>
            <ac:spMk id="84" creationId="{6420571C-C5A4-4B27-921E-2385F7EDAD81}"/>
          </ac:spMkLst>
        </pc:spChg>
        <pc:spChg chg="del mod">
          <ac:chgData name="Tsemach Mizrachi" userId="85fcc19c-b38c-410f-93a9-519990a4c1f0" providerId="ADAL" clId="{DB6A5D41-9F77-4945-A664-8C83B6A8898B}" dt="2023-01-26T03:03:46.829" v="837" actId="478"/>
          <ac:spMkLst>
            <pc:docMk/>
            <pc:sldMk cId="1988981426" sldId="395"/>
            <ac:spMk id="89" creationId="{94088E8D-6156-496E-A0C0-E6FF2629243F}"/>
          </ac:spMkLst>
        </pc:spChg>
        <pc:spChg chg="del">
          <ac:chgData name="Tsemach Mizrachi" userId="85fcc19c-b38c-410f-93a9-519990a4c1f0" providerId="ADAL" clId="{DB6A5D41-9F77-4945-A664-8C83B6A8898B}" dt="2023-01-26T03:03:42.727" v="835" actId="478"/>
          <ac:spMkLst>
            <pc:docMk/>
            <pc:sldMk cId="1988981426" sldId="395"/>
            <ac:spMk id="97" creationId="{73D85896-9878-4D30-B0E7-BA7CF5264188}"/>
          </ac:spMkLst>
        </pc:spChg>
        <pc:picChg chg="del">
          <ac:chgData name="Tsemach Mizrachi" userId="85fcc19c-b38c-410f-93a9-519990a4c1f0" providerId="ADAL" clId="{DB6A5D41-9F77-4945-A664-8C83B6A8898B}" dt="2023-01-26T03:01:06.632" v="765" actId="478"/>
          <ac:picMkLst>
            <pc:docMk/>
            <pc:sldMk cId="1988981426" sldId="395"/>
            <ac:picMk id="4" creationId="{7BB619D2-753B-9E90-6525-7BCB0322E785}"/>
          </ac:picMkLst>
        </pc:picChg>
        <pc:cxnChg chg="add del mod">
          <ac:chgData name="Tsemach Mizrachi" userId="85fcc19c-b38c-410f-93a9-519990a4c1f0" providerId="ADAL" clId="{DB6A5D41-9F77-4945-A664-8C83B6A8898B}" dt="2023-01-26T03:23:34.847" v="1219" actId="478"/>
          <ac:cxnSpMkLst>
            <pc:docMk/>
            <pc:sldMk cId="1988981426" sldId="395"/>
            <ac:cxnSpMk id="25" creationId="{91B3E449-5180-0257-FE1A-11B4B1157775}"/>
          </ac:cxnSpMkLst>
        </pc:cxnChg>
        <pc:cxnChg chg="del">
          <ac:chgData name="Tsemach Mizrachi" userId="85fcc19c-b38c-410f-93a9-519990a4c1f0" providerId="ADAL" clId="{DB6A5D41-9F77-4945-A664-8C83B6A8898B}" dt="2023-01-26T03:03:39.664" v="833" actId="478"/>
          <ac:cxnSpMkLst>
            <pc:docMk/>
            <pc:sldMk cId="1988981426" sldId="395"/>
            <ac:cxnSpMk id="95" creationId="{1459339A-7045-45D1-93FF-5325436DDCE4}"/>
          </ac:cxnSpMkLst>
        </pc:cxnChg>
      </pc:sldChg>
      <pc:sldChg chg="addSp delSp modSp add mod ord">
        <pc:chgData name="Tsemach Mizrachi" userId="85fcc19c-b38c-410f-93a9-519990a4c1f0" providerId="ADAL" clId="{DB6A5D41-9F77-4945-A664-8C83B6A8898B}" dt="2023-01-27T07:44:27.570" v="2440" actId="207"/>
        <pc:sldMkLst>
          <pc:docMk/>
          <pc:sldMk cId="3871796039" sldId="396"/>
        </pc:sldMkLst>
        <pc:spChg chg="mod">
          <ac:chgData name="Tsemach Mizrachi" userId="85fcc19c-b38c-410f-93a9-519990a4c1f0" providerId="ADAL" clId="{DB6A5D41-9F77-4945-A664-8C83B6A8898B}" dt="2023-01-27T07:04:24.634" v="2411" actId="20577"/>
          <ac:spMkLst>
            <pc:docMk/>
            <pc:sldMk cId="3871796039" sldId="396"/>
            <ac:spMk id="2" creationId="{040AC9AD-40B0-4D8F-B7E3-CC69AD5DF57F}"/>
          </ac:spMkLst>
        </pc:spChg>
        <pc:spChg chg="add mod">
          <ac:chgData name="Tsemach Mizrachi" userId="85fcc19c-b38c-410f-93a9-519990a4c1f0" providerId="ADAL" clId="{DB6A5D41-9F77-4945-A664-8C83B6A8898B}" dt="2023-01-27T06:14:28.515" v="1783" actId="164"/>
          <ac:spMkLst>
            <pc:docMk/>
            <pc:sldMk cId="3871796039" sldId="396"/>
            <ac:spMk id="3" creationId="{0D9D9D47-0689-DC61-39F8-35B00E5C0CF4}"/>
          </ac:spMkLst>
        </pc:spChg>
        <pc:spChg chg="add mod">
          <ac:chgData name="Tsemach Mizrachi" userId="85fcc19c-b38c-410f-93a9-519990a4c1f0" providerId="ADAL" clId="{DB6A5D41-9F77-4945-A664-8C83B6A8898B}" dt="2023-01-27T06:14:28.515" v="1783" actId="164"/>
          <ac:spMkLst>
            <pc:docMk/>
            <pc:sldMk cId="3871796039" sldId="396"/>
            <ac:spMk id="5" creationId="{081599C2-F409-9383-F118-854BEC160968}"/>
          </ac:spMkLst>
        </pc:spChg>
        <pc:spChg chg="add del">
          <ac:chgData name="Tsemach Mizrachi" userId="85fcc19c-b38c-410f-93a9-519990a4c1f0" providerId="ADAL" clId="{DB6A5D41-9F77-4945-A664-8C83B6A8898B}" dt="2023-01-26T03:37:24.012" v="1625" actId="478"/>
          <ac:spMkLst>
            <pc:docMk/>
            <pc:sldMk cId="3871796039" sldId="396"/>
            <ac:spMk id="6" creationId="{C8345581-2074-AF19-F245-CE15E2A1DD47}"/>
          </ac:spMkLst>
        </pc:spChg>
        <pc:spChg chg="add mod">
          <ac:chgData name="Tsemach Mizrachi" userId="85fcc19c-b38c-410f-93a9-519990a4c1f0" providerId="ADAL" clId="{DB6A5D41-9F77-4945-A664-8C83B6A8898B}" dt="2023-01-27T06:14:28.515" v="1783" actId="164"/>
          <ac:spMkLst>
            <pc:docMk/>
            <pc:sldMk cId="3871796039" sldId="396"/>
            <ac:spMk id="6" creationId="{D9850C7F-6AB1-5E29-3835-BAE9A86DB756}"/>
          </ac:spMkLst>
        </pc:spChg>
        <pc:spChg chg="mod">
          <ac:chgData name="Tsemach Mizrachi" userId="85fcc19c-b38c-410f-93a9-519990a4c1f0" providerId="ADAL" clId="{DB6A5D41-9F77-4945-A664-8C83B6A8898B}" dt="2023-01-27T06:09:38.153" v="1647"/>
          <ac:spMkLst>
            <pc:docMk/>
            <pc:sldMk cId="3871796039" sldId="396"/>
            <ac:spMk id="7" creationId="{5D6D7F3D-3FA1-4E90-B5F3-A1F1B5E37FB4}"/>
          </ac:spMkLst>
        </pc:spChg>
        <pc:spChg chg="add mod">
          <ac:chgData name="Tsemach Mizrachi" userId="85fcc19c-b38c-410f-93a9-519990a4c1f0" providerId="ADAL" clId="{DB6A5D41-9F77-4945-A664-8C83B6A8898B}" dt="2023-01-27T06:14:28.515" v="1783" actId="164"/>
          <ac:spMkLst>
            <pc:docMk/>
            <pc:sldMk cId="3871796039" sldId="396"/>
            <ac:spMk id="8" creationId="{8F845045-7155-1521-4B33-714D85B8E844}"/>
          </ac:spMkLst>
        </pc:spChg>
        <pc:spChg chg="del">
          <ac:chgData name="Tsemach Mizrachi" userId="85fcc19c-b38c-410f-93a9-519990a4c1f0" providerId="ADAL" clId="{DB6A5D41-9F77-4945-A664-8C83B6A8898B}" dt="2023-01-26T03:37:21.501" v="1624" actId="478"/>
          <ac:spMkLst>
            <pc:docMk/>
            <pc:sldMk cId="3871796039" sldId="396"/>
            <ac:spMk id="8" creationId="{D47B29FC-4D28-583E-A846-18A8B4004C97}"/>
          </ac:spMkLst>
        </pc:spChg>
        <pc:spChg chg="del mod">
          <ac:chgData name="Tsemach Mizrachi" userId="85fcc19c-b38c-410f-93a9-519990a4c1f0" providerId="ADAL" clId="{DB6A5D41-9F77-4945-A664-8C83B6A8898B}" dt="2023-01-26T03:26:18.011" v="1320" actId="478"/>
          <ac:spMkLst>
            <pc:docMk/>
            <pc:sldMk cId="3871796039" sldId="396"/>
            <ac:spMk id="9" creationId="{F73A7BD6-7C50-BB98-B90F-E176BF5F5B92}"/>
          </ac:spMkLst>
        </pc:spChg>
        <pc:spChg chg="mod">
          <ac:chgData name="Tsemach Mizrachi" userId="85fcc19c-b38c-410f-93a9-519990a4c1f0" providerId="ADAL" clId="{DB6A5D41-9F77-4945-A664-8C83B6A8898B}" dt="2023-01-27T07:06:19.137" v="2432" actId="1076"/>
          <ac:spMkLst>
            <pc:docMk/>
            <pc:sldMk cId="3871796039" sldId="396"/>
            <ac:spMk id="10" creationId="{7EBE6A3A-7F37-4EDD-CD17-7E9527A72D6E}"/>
          </ac:spMkLst>
        </pc:spChg>
        <pc:spChg chg="del">
          <ac:chgData name="Tsemach Mizrachi" userId="85fcc19c-b38c-410f-93a9-519990a4c1f0" providerId="ADAL" clId="{DB6A5D41-9F77-4945-A664-8C83B6A8898B}" dt="2023-01-26T03:26:07.394" v="1314" actId="478"/>
          <ac:spMkLst>
            <pc:docMk/>
            <pc:sldMk cId="3871796039" sldId="396"/>
            <ac:spMk id="13" creationId="{F97DFAB6-69EA-0BD7-E365-3BB0B4ABB6AC}"/>
          </ac:spMkLst>
        </pc:spChg>
        <pc:spChg chg="del">
          <ac:chgData name="Tsemach Mizrachi" userId="85fcc19c-b38c-410f-93a9-519990a4c1f0" providerId="ADAL" clId="{DB6A5D41-9F77-4945-A664-8C83B6A8898B}" dt="2023-01-26T03:26:14.312" v="1318" actId="478"/>
          <ac:spMkLst>
            <pc:docMk/>
            <pc:sldMk cId="3871796039" sldId="396"/>
            <ac:spMk id="16" creationId="{A3CD219B-3158-FC45-4509-02A8F3AF61A9}"/>
          </ac:spMkLst>
        </pc:spChg>
        <pc:spChg chg="del">
          <ac:chgData name="Tsemach Mizrachi" userId="85fcc19c-b38c-410f-93a9-519990a4c1f0" providerId="ADAL" clId="{DB6A5D41-9F77-4945-A664-8C83B6A8898B}" dt="2023-01-26T03:26:09.005" v="1315" actId="478"/>
          <ac:spMkLst>
            <pc:docMk/>
            <pc:sldMk cId="3871796039" sldId="396"/>
            <ac:spMk id="17" creationId="{2F9CA6E4-AAC4-7C1F-0507-4AD92C655172}"/>
          </ac:spMkLst>
        </pc:spChg>
        <pc:spChg chg="del">
          <ac:chgData name="Tsemach Mizrachi" userId="85fcc19c-b38c-410f-93a9-519990a4c1f0" providerId="ADAL" clId="{DB6A5D41-9F77-4945-A664-8C83B6A8898B}" dt="2023-01-26T03:26:19.632" v="1321" actId="478"/>
          <ac:spMkLst>
            <pc:docMk/>
            <pc:sldMk cId="3871796039" sldId="396"/>
            <ac:spMk id="18" creationId="{0F1E479F-C850-449B-5E0D-D4796CAC1DF8}"/>
          </ac:spMkLst>
        </pc:spChg>
        <pc:spChg chg="del">
          <ac:chgData name="Tsemach Mizrachi" userId="85fcc19c-b38c-410f-93a9-519990a4c1f0" providerId="ADAL" clId="{DB6A5D41-9F77-4945-A664-8C83B6A8898B}" dt="2023-01-26T03:26:10.473" v="1316" actId="478"/>
          <ac:spMkLst>
            <pc:docMk/>
            <pc:sldMk cId="3871796039" sldId="396"/>
            <ac:spMk id="19" creationId="{E511281C-7350-6B03-34CB-CD2E90CCF0C3}"/>
          </ac:spMkLst>
        </pc:spChg>
        <pc:spChg chg="mod">
          <ac:chgData name="Tsemach Mizrachi" userId="85fcc19c-b38c-410f-93a9-519990a4c1f0" providerId="ADAL" clId="{DB6A5D41-9F77-4945-A664-8C83B6A8898B}" dt="2023-01-27T07:44:27.570" v="2440" actId="207"/>
          <ac:spMkLst>
            <pc:docMk/>
            <pc:sldMk cId="3871796039" sldId="396"/>
            <ac:spMk id="20" creationId="{AD9C6F92-DE19-3BB6-40E3-A2490403FF55}"/>
          </ac:spMkLst>
        </pc:spChg>
        <pc:spChg chg="mod">
          <ac:chgData name="Tsemach Mizrachi" userId="85fcc19c-b38c-410f-93a9-519990a4c1f0" providerId="ADAL" clId="{DB6A5D41-9F77-4945-A664-8C83B6A8898B}" dt="2023-01-27T07:05:25.294" v="2420" actId="164"/>
          <ac:spMkLst>
            <pc:docMk/>
            <pc:sldMk cId="3871796039" sldId="396"/>
            <ac:spMk id="84" creationId="{6420571C-C5A4-4B27-921E-2385F7EDAD81}"/>
          </ac:spMkLst>
        </pc:spChg>
        <pc:spChg chg="add del">
          <ac:chgData name="Tsemach Mizrachi" userId="85fcc19c-b38c-410f-93a9-519990a4c1f0" providerId="ADAL" clId="{DB6A5D41-9F77-4945-A664-8C83B6A8898B}" dt="2023-01-26T03:37:16.385" v="1623" actId="478"/>
          <ac:spMkLst>
            <pc:docMk/>
            <pc:sldMk cId="3871796039" sldId="396"/>
            <ac:spMk id="89" creationId="{94088E8D-6156-496E-A0C0-E6FF2629243F}"/>
          </ac:spMkLst>
        </pc:spChg>
        <pc:spChg chg="del">
          <ac:chgData name="Tsemach Mizrachi" userId="85fcc19c-b38c-410f-93a9-519990a4c1f0" providerId="ADAL" clId="{DB6A5D41-9F77-4945-A664-8C83B6A8898B}" dt="2023-01-26T03:26:16.311" v="1319" actId="478"/>
          <ac:spMkLst>
            <pc:docMk/>
            <pc:sldMk cId="3871796039" sldId="396"/>
            <ac:spMk id="97" creationId="{73D85896-9878-4D30-B0E7-BA7CF5264188}"/>
          </ac:spMkLst>
        </pc:spChg>
        <pc:grpChg chg="add mod">
          <ac:chgData name="Tsemach Mizrachi" userId="85fcc19c-b38c-410f-93a9-519990a4c1f0" providerId="ADAL" clId="{DB6A5D41-9F77-4945-A664-8C83B6A8898B}" dt="2023-01-27T07:05:25.294" v="2420" actId="164"/>
          <ac:grpSpMkLst>
            <pc:docMk/>
            <pc:sldMk cId="3871796039" sldId="396"/>
            <ac:grpSpMk id="9" creationId="{327D705E-EE10-BFBE-3894-A27173FEFBFE}"/>
          </ac:grpSpMkLst>
        </pc:grpChg>
        <pc:grpChg chg="add mod">
          <ac:chgData name="Tsemach Mizrachi" userId="85fcc19c-b38c-410f-93a9-519990a4c1f0" providerId="ADAL" clId="{DB6A5D41-9F77-4945-A664-8C83B6A8898B}" dt="2023-01-27T07:06:12.884" v="2429" actId="1076"/>
          <ac:grpSpMkLst>
            <pc:docMk/>
            <pc:sldMk cId="3871796039" sldId="396"/>
            <ac:grpSpMk id="11" creationId="{4844148E-C161-1F84-BF25-9A79026EB2AA}"/>
          </ac:grpSpMkLst>
        </pc:grpChg>
        <pc:picChg chg="mod">
          <ac:chgData name="Tsemach Mizrachi" userId="85fcc19c-b38c-410f-93a9-519990a4c1f0" providerId="ADAL" clId="{DB6A5D41-9F77-4945-A664-8C83B6A8898B}" dt="2023-01-27T07:05:25.294" v="2420" actId="164"/>
          <ac:picMkLst>
            <pc:docMk/>
            <pc:sldMk cId="3871796039" sldId="396"/>
            <ac:picMk id="4" creationId="{7BB619D2-753B-9E90-6525-7BCB0322E785}"/>
          </ac:picMkLst>
        </pc:picChg>
        <pc:cxnChg chg="del">
          <ac:chgData name="Tsemach Mizrachi" userId="85fcc19c-b38c-410f-93a9-519990a4c1f0" providerId="ADAL" clId="{DB6A5D41-9F77-4945-A664-8C83B6A8898B}" dt="2023-01-26T03:26:12.092" v="1317" actId="478"/>
          <ac:cxnSpMkLst>
            <pc:docMk/>
            <pc:sldMk cId="3871796039" sldId="396"/>
            <ac:cxnSpMk id="95" creationId="{1459339A-7045-45D1-93FF-5325436DDCE4}"/>
          </ac:cxnSpMkLst>
        </pc:cxnChg>
      </pc:sldChg>
      <pc:sldChg chg="delSp modSp add mod">
        <pc:chgData name="Tsemach Mizrachi" userId="85fcc19c-b38c-410f-93a9-519990a4c1f0" providerId="ADAL" clId="{DB6A5D41-9F77-4945-A664-8C83B6A8898B}" dt="2023-01-27T08:45:05.503" v="3837" actId="478"/>
        <pc:sldMkLst>
          <pc:docMk/>
          <pc:sldMk cId="2721666870" sldId="397"/>
        </pc:sldMkLst>
        <pc:spChg chg="mod">
          <ac:chgData name="Tsemach Mizrachi" userId="85fcc19c-b38c-410f-93a9-519990a4c1f0" providerId="ADAL" clId="{DB6A5D41-9F77-4945-A664-8C83B6A8898B}" dt="2023-01-27T08:45:03.395" v="3836" actId="1076"/>
          <ac:spMkLst>
            <pc:docMk/>
            <pc:sldMk cId="2721666870" sldId="397"/>
            <ac:spMk id="2" creationId="{040AC9AD-40B0-4D8F-B7E3-CC69AD5DF57F}"/>
          </ac:spMkLst>
        </pc:spChg>
        <pc:picChg chg="del">
          <ac:chgData name="Tsemach Mizrachi" userId="85fcc19c-b38c-410f-93a9-519990a4c1f0" providerId="ADAL" clId="{DB6A5D41-9F77-4945-A664-8C83B6A8898B}" dt="2023-01-27T08:45:05.503" v="3837" actId="478"/>
          <ac:picMkLst>
            <pc:docMk/>
            <pc:sldMk cId="2721666870" sldId="397"/>
            <ac:picMk id="3" creationId="{0BDCD4D9-9D4D-AD49-B4A0-F0886A52047E}"/>
          </ac:picMkLst>
        </pc:picChg>
      </pc:sldChg>
      <pc:sldChg chg="addSp delSp modSp add mod">
        <pc:chgData name="Tsemach Mizrachi" userId="85fcc19c-b38c-410f-93a9-519990a4c1f0" providerId="ADAL" clId="{DB6A5D41-9F77-4945-A664-8C83B6A8898B}" dt="2023-01-27T08:52:34.570" v="4024" actId="1076"/>
        <pc:sldMkLst>
          <pc:docMk/>
          <pc:sldMk cId="2601157655" sldId="398"/>
        </pc:sldMkLst>
        <pc:spChg chg="add del mod">
          <ac:chgData name="Tsemach Mizrachi" userId="85fcc19c-b38c-410f-93a9-519990a4c1f0" providerId="ADAL" clId="{DB6A5D41-9F77-4945-A664-8C83B6A8898B}" dt="2023-01-27T08:46:45.519" v="3845"/>
          <ac:spMkLst>
            <pc:docMk/>
            <pc:sldMk cId="2601157655" sldId="398"/>
            <ac:spMk id="2" creationId="{040AC9AD-40B0-4D8F-B7E3-CC69AD5DF57F}"/>
          </ac:spMkLst>
        </pc:spChg>
        <pc:spChg chg="add del mod">
          <ac:chgData name="Tsemach Mizrachi" userId="85fcc19c-b38c-410f-93a9-519990a4c1f0" providerId="ADAL" clId="{DB6A5D41-9F77-4945-A664-8C83B6A8898B}" dt="2023-01-27T08:46:34.679" v="3844" actId="478"/>
          <ac:spMkLst>
            <pc:docMk/>
            <pc:sldMk cId="2601157655" sldId="398"/>
            <ac:spMk id="5" creationId="{0DA635D7-6E72-EE0D-7F09-A40B428B6EB1}"/>
          </ac:spMkLst>
        </pc:spChg>
        <pc:spChg chg="add del mod">
          <ac:chgData name="Tsemach Mizrachi" userId="85fcc19c-b38c-410f-93a9-519990a4c1f0" providerId="ADAL" clId="{DB6A5D41-9F77-4945-A664-8C83B6A8898B}" dt="2023-01-27T08:46:34.255" v="3843"/>
          <ac:spMkLst>
            <pc:docMk/>
            <pc:sldMk cId="2601157655" sldId="398"/>
            <ac:spMk id="6" creationId="{05AC90BD-8A19-48A9-70A6-94F1E1AB5024}"/>
          </ac:spMkLst>
        </pc:spChg>
        <pc:spChg chg="add del mod">
          <ac:chgData name="Tsemach Mizrachi" userId="85fcc19c-b38c-410f-93a9-519990a4c1f0" providerId="ADAL" clId="{DB6A5D41-9F77-4945-A664-8C83B6A8898B}" dt="2023-01-27T08:48:44.908" v="3881" actId="478"/>
          <ac:spMkLst>
            <pc:docMk/>
            <pc:sldMk cId="2601157655" sldId="398"/>
            <ac:spMk id="7" creationId="{B452FADC-0795-69F7-072B-90E48F63D15D}"/>
          </ac:spMkLst>
        </pc:spChg>
        <pc:spChg chg="add mod">
          <ac:chgData name="Tsemach Mizrachi" userId="85fcc19c-b38c-410f-93a9-519990a4c1f0" providerId="ADAL" clId="{DB6A5D41-9F77-4945-A664-8C83B6A8898B}" dt="2023-01-27T08:52:34.570" v="4024" actId="1076"/>
          <ac:spMkLst>
            <pc:docMk/>
            <pc:sldMk cId="2601157655" sldId="398"/>
            <ac:spMk id="8" creationId="{00B5B4C7-FB55-D129-49D4-A0A5E0DE1B66}"/>
          </ac:spMkLst>
        </pc:spChg>
        <pc:spChg chg="mod">
          <ac:chgData name="Tsemach Mizrachi" userId="85fcc19c-b38c-410f-93a9-519990a4c1f0" providerId="ADAL" clId="{DB6A5D41-9F77-4945-A664-8C83B6A8898B}" dt="2023-01-27T08:51:07.003" v="3951" actId="1076"/>
          <ac:spMkLst>
            <pc:docMk/>
            <pc:sldMk cId="2601157655" sldId="398"/>
            <ac:spMk id="27" creationId="{7E7A778B-BEDF-4BDD-A85B-01535FA20FC5}"/>
          </ac:spMkLst>
        </pc:spChg>
        <pc:spChg chg="del mod">
          <ac:chgData name="Tsemach Mizrachi" userId="85fcc19c-b38c-410f-93a9-519990a4c1f0" providerId="ADAL" clId="{DB6A5D41-9F77-4945-A664-8C83B6A8898B}" dt="2023-01-27T08:48:12.555" v="3868" actId="478"/>
          <ac:spMkLst>
            <pc:docMk/>
            <pc:sldMk cId="2601157655" sldId="398"/>
            <ac:spMk id="30" creationId="{4F9DC5E2-0EC2-4411-9AF4-02B9A0591D81}"/>
          </ac:spMkLst>
        </pc:spChg>
        <pc:spChg chg="mod">
          <ac:chgData name="Tsemach Mizrachi" userId="85fcc19c-b38c-410f-93a9-519990a4c1f0" providerId="ADAL" clId="{DB6A5D41-9F77-4945-A664-8C83B6A8898B}" dt="2023-01-27T08:51:20.135" v="3955" actId="20577"/>
          <ac:spMkLst>
            <pc:docMk/>
            <pc:sldMk cId="2601157655" sldId="398"/>
            <ac:spMk id="31" creationId="{7B298F4C-BA6A-453C-9A6F-071DE3329AE6}"/>
          </ac:spMkLst>
        </pc:spChg>
        <pc:spChg chg="mod">
          <ac:chgData name="Tsemach Mizrachi" userId="85fcc19c-b38c-410f-93a9-519990a4c1f0" providerId="ADAL" clId="{DB6A5D41-9F77-4945-A664-8C83B6A8898B}" dt="2023-01-27T08:51:46.835" v="3958" actId="14100"/>
          <ac:spMkLst>
            <pc:docMk/>
            <pc:sldMk cId="2601157655" sldId="398"/>
            <ac:spMk id="32" creationId="{2C66D70D-1D39-49D2-9CC4-2C5EF5A58F9E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Housing</a:t>
            </a:r>
            <a:r>
              <a:rPr lang="en-US" baseline="0" dirty="0"/>
              <a:t> Price in Tel-Aviv (M </a:t>
            </a:r>
            <a:r>
              <a:rPr lang="he-IL" baseline="0" dirty="0"/>
              <a:t>ש"ח</a:t>
            </a:r>
            <a:r>
              <a:rPr lang="en-US" baseline="0" dirty="0"/>
              <a:t>)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plotArea>
      <c:layout>
        <c:manualLayout>
          <c:layoutTarget val="inner"/>
          <c:xMode val="edge"/>
          <c:yMode val="edge"/>
          <c:x val="0.10330484945089627"/>
          <c:y val="0.20222750571792764"/>
          <c:w val="0.85996764103117251"/>
          <c:h val="0.55004890749161517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 (M)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forward val="2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Sheet1!$A$2:$A$10</c:f>
              <c:numCache>
                <c:formatCode>General</c:formatCode>
                <c:ptCount val="9"/>
                <c:pt idx="0">
                  <c:v>50</c:v>
                </c:pt>
                <c:pt idx="1">
                  <c:v>74</c:v>
                </c:pt>
                <c:pt idx="2">
                  <c:v>80</c:v>
                </c:pt>
                <c:pt idx="3">
                  <c:v>120</c:v>
                </c:pt>
                <c:pt idx="4">
                  <c:v>60</c:v>
                </c:pt>
                <c:pt idx="5">
                  <c:v>90</c:v>
                </c:pt>
                <c:pt idx="6">
                  <c:v>140</c:v>
                </c:pt>
                <c:pt idx="7">
                  <c:v>85</c:v>
                </c:pt>
                <c:pt idx="8">
                  <c:v>110</c:v>
                </c:pt>
              </c:numCache>
            </c:numRef>
          </c:xVal>
          <c:yVal>
            <c:numRef>
              <c:f>Sheet1!$B$2:$B$10</c:f>
              <c:numCache>
                <c:formatCode>General</c:formatCode>
                <c:ptCount val="9"/>
                <c:pt idx="0">
                  <c:v>1.5</c:v>
                </c:pt>
                <c:pt idx="1">
                  <c:v>2.7</c:v>
                </c:pt>
                <c:pt idx="2">
                  <c:v>3.5</c:v>
                </c:pt>
                <c:pt idx="3">
                  <c:v>5</c:v>
                </c:pt>
                <c:pt idx="4">
                  <c:v>2.1</c:v>
                </c:pt>
                <c:pt idx="5">
                  <c:v>3</c:v>
                </c:pt>
                <c:pt idx="6">
                  <c:v>5.5</c:v>
                </c:pt>
                <c:pt idx="7">
                  <c:v>2.5</c:v>
                </c:pt>
                <c:pt idx="8">
                  <c:v>4.5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C9E-421B-9D22-A2738755E0C2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470160832"/>
        <c:axId val="470157552"/>
      </c:scatterChart>
      <c:valAx>
        <c:axId val="4701608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Size in (M</a:t>
                </a:r>
                <a:r>
                  <a:rPr lang="en-US" sz="1600" baseline="30000" dirty="0"/>
                  <a:t>2</a:t>
                </a:r>
                <a:r>
                  <a:rPr lang="en-US" dirty="0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e-I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470157552"/>
        <c:crosses val="autoZero"/>
        <c:crossBetween val="midCat"/>
      </c:valAx>
      <c:valAx>
        <c:axId val="470157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Price (M)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e-I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470160832"/>
        <c:crosses val="autoZero"/>
        <c:crossBetween val="midCat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e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16T12:44:59.82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4D168-5AEB-4A81-BA28-EE042125F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DA5732-1DB4-413A-BD82-BD6C23036F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6E363-C7F8-4BC4-B2EA-44027718E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6B762-BAC7-4A9C-BDE7-11A0FA0AD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6DE85-55BB-4E0D-BE86-EC7E98C83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90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9E667-6F59-41AC-B911-75FBF0769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A5FAB9-8CD0-4508-BDE7-5377B71DED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D2377-6F51-4B8F-8442-C1237607D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05A20-D416-4024-8C0C-0D73A3F21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CE933-EA8E-46B5-9D0E-1F9DA6719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59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C5851C-6D7E-4CAA-980F-7DED9E7CD6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E20CB3-1F96-40BC-BD09-3B24782544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5636EF-1F99-45A6-A93F-2B8753FFF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13B22-89D9-438A-B147-0D8AF7CDC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4D398-4C93-4CC5-878D-14CB0D168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61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ACEB7-3385-4048-A3C7-8065DF5A9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7C683-0E81-4D76-88BD-A68A49DE5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17DE2-2C9A-4E41-8ADB-DF753B4B9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22183-CF8B-4545-8E9D-104C7DD02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6CAA8-DF71-4B77-9D2C-D10E6A367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72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C05E8-0A45-4707-8F49-AFE529BCE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119A7-8CF3-42DA-9CAA-A43A96A17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B316A-6E5C-4734-BDB3-CFD53947A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15963-C3D9-4A48-9923-06A1C2775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1C4BE-61BC-401D-A8F5-674339142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408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A817D-C0DD-434B-97CF-07D50C22A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30739-9716-40DD-9F32-850196E8D8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1A9155-1AB1-45F7-BE6E-498896963B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6DEAA4-9901-434E-9290-9F777451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30CA0B-3342-481D-8D17-0C838A056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AF9530-78EE-4105-A95B-CB9FA24A2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08F3E-41C0-48C8-974B-93BA5850F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A7047-DED3-432D-85B8-01C8ECCEF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0AD01-4DD3-419D-BE9D-3A438EF69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DBC000-B3CE-4279-93B8-5CFF2E5D24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C445F0-47A4-40F4-9F1E-F1E0409016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839028-449D-4D93-B260-0DCABC26F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D64B4-7C70-41DA-8C52-113A38F04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28093C-A570-44D8-80A1-ECE3045A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62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B8AED-8696-4460-B281-4556019E3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FA176A-C47C-45F9-AEBB-DB17376A3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57E3FD-6D6E-45F9-8B74-7CAC9D0FC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015B2-A275-48E2-9294-A2DC4EBF2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23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DA2B8E-4981-4D33-AC96-F231DA389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D57FC1-C46B-4D55-92E8-1A0E26790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EF8013-BCB4-4379-B65F-43F2332E5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062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7F1C1-10C5-4B59-9D40-7D5D56411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54215-27C3-4F6A-8412-16F353130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621EC8-FD25-468C-8DB9-99D942F004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D88E2E-8BE8-4E7A-BD2D-2141780F6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FD3F16-896F-4CDC-9873-77EB92BD6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F51A52-BB9B-41CE-B082-150827859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89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A5117-BFDD-458E-871C-8F240AAED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86665E-E823-4738-876E-8690AE0678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975B9-5A07-41DA-AC6B-D186D877E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36F13A-1E4D-4FCC-B1EC-D7E4F1254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8C8A20-0B11-4A15-8B87-32A6108C2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4C2D41-C386-4C39-8B62-B81C94E59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760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387AEF-8138-4254-B1FA-269FDAC91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9149E-14C0-4E23-A877-ABFE86531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23E84-0BAF-49C8-BDB9-20092407D4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0E729-8303-45EB-941C-7C8580AAAFE2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F5E8B-1CEB-4CE1-8C4D-82860C3FCC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3BC9C-9971-460C-BB90-8CDFB5FF0C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07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28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12" Type="http://schemas.openxmlformats.org/officeDocument/2006/relationships/image" Target="../media/image227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11" Type="http://schemas.openxmlformats.org/officeDocument/2006/relationships/image" Target="../media/image226.png"/><Relationship Id="rId5" Type="http://schemas.openxmlformats.org/officeDocument/2006/relationships/image" Target="../media/image220.png"/><Relationship Id="rId10" Type="http://schemas.openxmlformats.org/officeDocument/2006/relationships/image" Target="../media/image225.png"/><Relationship Id="rId4" Type="http://schemas.openxmlformats.org/officeDocument/2006/relationships/image" Target="../media/image219.png"/><Relationship Id="rId9" Type="http://schemas.openxmlformats.org/officeDocument/2006/relationships/image" Target="../media/image224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0.png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17" Type="http://schemas.openxmlformats.org/officeDocument/2006/relationships/image" Target="../media/image244.png"/><Relationship Id="rId2" Type="http://schemas.openxmlformats.org/officeDocument/2006/relationships/image" Target="../media/image229.png"/><Relationship Id="rId16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232.png"/><Relationship Id="rId15" Type="http://schemas.openxmlformats.org/officeDocument/2006/relationships/image" Target="../media/image242.png"/><Relationship Id="rId10" Type="http://schemas.openxmlformats.org/officeDocument/2006/relationships/image" Target="../media/image237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Relationship Id="rId14" Type="http://schemas.openxmlformats.org/officeDocument/2006/relationships/image" Target="../media/image241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55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12" Type="http://schemas.openxmlformats.org/officeDocument/2006/relationships/image" Target="../media/image254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253.png"/><Relationship Id="rId5" Type="http://schemas.openxmlformats.org/officeDocument/2006/relationships/image" Target="../media/image249.png"/><Relationship Id="rId15" Type="http://schemas.openxmlformats.org/officeDocument/2006/relationships/image" Target="../media/image257.png"/><Relationship Id="rId10" Type="http://schemas.openxmlformats.org/officeDocument/2006/relationships/image" Target="../media/image100.png"/><Relationship Id="rId4" Type="http://schemas.openxmlformats.org/officeDocument/2006/relationships/image" Target="../media/image248.png"/><Relationship Id="rId9" Type="http://schemas.openxmlformats.org/officeDocument/2006/relationships/image" Target="../media/image90.png"/><Relationship Id="rId14" Type="http://schemas.openxmlformats.org/officeDocument/2006/relationships/image" Target="../media/image256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13" Type="http://schemas.openxmlformats.org/officeDocument/2006/relationships/image" Target="../media/image262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12" Type="http://schemas.openxmlformats.org/officeDocument/2006/relationships/image" Target="../media/image261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253.png"/><Relationship Id="rId5" Type="http://schemas.openxmlformats.org/officeDocument/2006/relationships/image" Target="../media/image249.png"/><Relationship Id="rId15" Type="http://schemas.openxmlformats.org/officeDocument/2006/relationships/image" Target="../media/image264.png"/><Relationship Id="rId10" Type="http://schemas.openxmlformats.org/officeDocument/2006/relationships/image" Target="../media/image260.png"/><Relationship Id="rId4" Type="http://schemas.openxmlformats.org/officeDocument/2006/relationships/image" Target="../media/image248.png"/><Relationship Id="rId9" Type="http://schemas.openxmlformats.org/officeDocument/2006/relationships/image" Target="../media/image90.png"/><Relationship Id="rId14" Type="http://schemas.openxmlformats.org/officeDocument/2006/relationships/image" Target="../media/image263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12" Type="http://schemas.openxmlformats.org/officeDocument/2006/relationships/image" Target="../media/image273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11" Type="http://schemas.openxmlformats.org/officeDocument/2006/relationships/image" Target="../media/image272.png"/><Relationship Id="rId5" Type="http://schemas.openxmlformats.org/officeDocument/2006/relationships/image" Target="../media/image268.png"/><Relationship Id="rId10" Type="http://schemas.openxmlformats.org/officeDocument/2006/relationships/image" Target="../media/image271.png"/><Relationship Id="rId4" Type="http://schemas.openxmlformats.org/officeDocument/2006/relationships/image" Target="../media/image267.png"/><Relationship Id="rId9" Type="http://schemas.openxmlformats.org/officeDocument/2006/relationships/image" Target="../media/image260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13" Type="http://schemas.openxmlformats.org/officeDocument/2006/relationships/image" Target="../media/image283.png"/><Relationship Id="rId18" Type="http://schemas.openxmlformats.org/officeDocument/2006/relationships/image" Target="../media/image288.png"/><Relationship Id="rId3" Type="http://schemas.openxmlformats.org/officeDocument/2006/relationships/image" Target="../media/image2740.png"/><Relationship Id="rId7" Type="http://schemas.openxmlformats.org/officeDocument/2006/relationships/image" Target="../media/image278.png"/><Relationship Id="rId12" Type="http://schemas.openxmlformats.org/officeDocument/2006/relationships/image" Target="../media/image282.png"/><Relationship Id="rId17" Type="http://schemas.openxmlformats.org/officeDocument/2006/relationships/image" Target="../media/image287.png"/><Relationship Id="rId2" Type="http://schemas.openxmlformats.org/officeDocument/2006/relationships/image" Target="../media/image274.png"/><Relationship Id="rId16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7.png"/><Relationship Id="rId11" Type="http://schemas.openxmlformats.org/officeDocument/2006/relationships/image" Target="../media/image90.png"/><Relationship Id="rId5" Type="http://schemas.openxmlformats.org/officeDocument/2006/relationships/image" Target="../media/image276.png"/><Relationship Id="rId15" Type="http://schemas.openxmlformats.org/officeDocument/2006/relationships/image" Target="../media/image285.png"/><Relationship Id="rId10" Type="http://schemas.openxmlformats.org/officeDocument/2006/relationships/image" Target="../media/image281.png"/><Relationship Id="rId19" Type="http://schemas.openxmlformats.org/officeDocument/2006/relationships/image" Target="../media/image289.png"/><Relationship Id="rId4" Type="http://schemas.openxmlformats.org/officeDocument/2006/relationships/image" Target="../media/image275.png"/><Relationship Id="rId9" Type="http://schemas.openxmlformats.org/officeDocument/2006/relationships/image" Target="../media/image280.png"/><Relationship Id="rId14" Type="http://schemas.openxmlformats.org/officeDocument/2006/relationships/image" Target="../media/image284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291.png"/><Relationship Id="rId7" Type="http://schemas.openxmlformats.org/officeDocument/2006/relationships/image" Target="../media/image295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.png"/><Relationship Id="rId11" Type="http://schemas.openxmlformats.org/officeDocument/2006/relationships/image" Target="../media/image299.png"/><Relationship Id="rId5" Type="http://schemas.openxmlformats.org/officeDocument/2006/relationships/image" Target="../media/image293.png"/><Relationship Id="rId10" Type="http://schemas.openxmlformats.org/officeDocument/2006/relationships/image" Target="../media/image298.png"/><Relationship Id="rId4" Type="http://schemas.openxmlformats.org/officeDocument/2006/relationships/image" Target="../media/image292.png"/><Relationship Id="rId9" Type="http://schemas.openxmlformats.org/officeDocument/2006/relationships/image" Target="../media/image29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6.png"/><Relationship Id="rId7" Type="http://schemas.openxmlformats.org/officeDocument/2006/relationships/image" Target="../media/image309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293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3" Type="http://schemas.openxmlformats.org/officeDocument/2006/relationships/image" Target="../media/image311.png"/><Relationship Id="rId7" Type="http://schemas.openxmlformats.org/officeDocument/2006/relationships/image" Target="../media/image315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4.png"/><Relationship Id="rId11" Type="http://schemas.openxmlformats.org/officeDocument/2006/relationships/image" Target="../media/image319.png"/><Relationship Id="rId5" Type="http://schemas.openxmlformats.org/officeDocument/2006/relationships/image" Target="../media/image313.png"/><Relationship Id="rId10" Type="http://schemas.openxmlformats.org/officeDocument/2006/relationships/image" Target="../media/image318.png"/><Relationship Id="rId4" Type="http://schemas.openxmlformats.org/officeDocument/2006/relationships/image" Target="../media/image312.png"/><Relationship Id="rId9" Type="http://schemas.openxmlformats.org/officeDocument/2006/relationships/image" Target="../media/image317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3.png"/><Relationship Id="rId5" Type="http://schemas.openxmlformats.org/officeDocument/2006/relationships/image" Target="../media/image322.png"/><Relationship Id="rId4" Type="http://schemas.openxmlformats.org/officeDocument/2006/relationships/image" Target="../media/image321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325.png"/><Relationship Id="rId7" Type="http://schemas.openxmlformats.org/officeDocument/2006/relationships/image" Target="../media/image329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10" Type="http://schemas.openxmlformats.org/officeDocument/2006/relationships/image" Target="../media/image332.png"/><Relationship Id="rId4" Type="http://schemas.openxmlformats.org/officeDocument/2006/relationships/image" Target="../media/image326.png"/><Relationship Id="rId9" Type="http://schemas.openxmlformats.org/officeDocument/2006/relationships/image" Target="../media/image331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0.png"/><Relationship Id="rId13" Type="http://schemas.openxmlformats.org/officeDocument/2006/relationships/image" Target="../media/image2570.png"/><Relationship Id="rId3" Type="http://schemas.openxmlformats.org/officeDocument/2006/relationships/image" Target="../media/image2510.png"/><Relationship Id="rId7" Type="http://schemas.openxmlformats.org/officeDocument/2006/relationships/image" Target="../media/image630.png"/><Relationship Id="rId12" Type="http://schemas.openxmlformats.org/officeDocument/2006/relationships/image" Target="../media/image2560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550.png"/><Relationship Id="rId5" Type="http://schemas.openxmlformats.org/officeDocument/2006/relationships/image" Target="../media/image620.png"/><Relationship Id="rId15" Type="http://schemas.openxmlformats.org/officeDocument/2006/relationships/image" Target="../media/image2590.png"/><Relationship Id="rId10" Type="http://schemas.openxmlformats.org/officeDocument/2006/relationships/image" Target="../media/image2540.png"/><Relationship Id="rId4" Type="http://schemas.openxmlformats.org/officeDocument/2006/relationships/image" Target="../media/image610.png"/><Relationship Id="rId9" Type="http://schemas.openxmlformats.org/officeDocument/2006/relationships/image" Target="../media/image2530.png"/><Relationship Id="rId14" Type="http://schemas.openxmlformats.org/officeDocument/2006/relationships/image" Target="../media/image2580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3" Type="http://schemas.openxmlformats.org/officeDocument/2006/relationships/image" Target="../media/image2010.png"/><Relationship Id="rId7" Type="http://schemas.openxmlformats.org/officeDocument/2006/relationships/image" Target="../media/image630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3" Type="http://schemas.openxmlformats.org/officeDocument/2006/relationships/image" Target="../media/image600.png"/><Relationship Id="rId7" Type="http://schemas.openxmlformats.org/officeDocument/2006/relationships/image" Target="../media/image630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3" Type="http://schemas.openxmlformats.org/officeDocument/2006/relationships/image" Target="../media/image140.png"/><Relationship Id="rId7" Type="http://schemas.openxmlformats.org/officeDocument/2006/relationships/image" Target="../media/image16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20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customXml" Target="../ink/ink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18" Type="http://schemas.openxmlformats.org/officeDocument/2006/relationships/image" Target="../media/image155.png"/><Relationship Id="rId3" Type="http://schemas.openxmlformats.org/officeDocument/2006/relationships/image" Target="../media/image139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2" Type="http://schemas.openxmlformats.org/officeDocument/2006/relationships/image" Target="../media/image138.png"/><Relationship Id="rId16" Type="http://schemas.openxmlformats.org/officeDocument/2006/relationships/image" Target="../media/image153.png"/><Relationship Id="rId20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5" Type="http://schemas.openxmlformats.org/officeDocument/2006/relationships/image" Target="../media/image152.png"/><Relationship Id="rId10" Type="http://schemas.openxmlformats.org/officeDocument/2006/relationships/image" Target="../media/image147.png"/><Relationship Id="rId19" Type="http://schemas.openxmlformats.org/officeDocument/2006/relationships/image" Target="../media/image156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71.png"/><Relationship Id="rId7" Type="http://schemas.openxmlformats.org/officeDocument/2006/relationships/image" Target="../media/image173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79.png"/><Relationship Id="rId5" Type="http://schemas.openxmlformats.org/officeDocument/2006/relationships/image" Target="../media/image116.png"/><Relationship Id="rId10" Type="http://schemas.openxmlformats.org/officeDocument/2006/relationships/image" Target="../media/image178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10.png"/><Relationship Id="rId5" Type="http://schemas.openxmlformats.org/officeDocument/2006/relationships/image" Target="../media/image8.png"/><Relationship Id="rId10" Type="http://schemas.openxmlformats.org/officeDocument/2006/relationships/image" Target="../media/image710.png"/><Relationship Id="rId4" Type="http://schemas.openxmlformats.org/officeDocument/2006/relationships/image" Target="../media/image7.png"/><Relationship Id="rId1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0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12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186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2" Type="http://schemas.openxmlformats.org/officeDocument/2006/relationships/image" Target="../media/image18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0.png"/><Relationship Id="rId4" Type="http://schemas.openxmlformats.org/officeDocument/2006/relationships/image" Target="../media/image19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0.png"/><Relationship Id="rId2" Type="http://schemas.openxmlformats.org/officeDocument/2006/relationships/image" Target="../media/image19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0.png"/><Relationship Id="rId5" Type="http://schemas.openxmlformats.org/officeDocument/2006/relationships/image" Target="../media/image1980.png"/><Relationship Id="rId4" Type="http://schemas.openxmlformats.org/officeDocument/2006/relationships/image" Target="../media/image200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jpe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0.png"/><Relationship Id="rId5" Type="http://schemas.openxmlformats.org/officeDocument/2006/relationships/image" Target="../media/image2030.png"/><Relationship Id="rId4" Type="http://schemas.openxmlformats.org/officeDocument/2006/relationships/image" Target="../media/image2021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2" Type="http://schemas.openxmlformats.org/officeDocument/2006/relationships/image" Target="../media/image20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80.png"/><Relationship Id="rId10" Type="http://schemas.openxmlformats.org/officeDocument/2006/relationships/image" Target="../media/image213.png"/><Relationship Id="rId4" Type="http://schemas.openxmlformats.org/officeDocument/2006/relationships/image" Target="../media/image2070.png"/><Relationship Id="rId9" Type="http://schemas.openxmlformats.org/officeDocument/2006/relationships/image" Target="../media/image2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0C95EB-4516-9D4E-3980-0ADCE7F8F57C}"/>
              </a:ext>
            </a:extLst>
          </p:cNvPr>
          <p:cNvSpPr txBox="1"/>
          <p:nvPr/>
        </p:nvSpPr>
        <p:spPr>
          <a:xfrm>
            <a:off x="2586181" y="1242353"/>
            <a:ext cx="6096000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Agenda</a:t>
            </a:r>
          </a:p>
          <a:p>
            <a:pPr algn="ctr"/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Linear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Logistic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Workshop – 1: linear regression (PyTorch)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Workshop – 2: Pandas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Workshop – 3: Logistic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Neural Network 1,2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94256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 – intuition - II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BD4E45-AD7C-4508-ACA7-D29F8663A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4" y="960732"/>
            <a:ext cx="11290813" cy="568996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0D56C49F-529E-4B3C-B87B-9417781895DC}"/>
              </a:ext>
            </a:extLst>
          </p:cNvPr>
          <p:cNvGrpSpPr/>
          <p:nvPr/>
        </p:nvGrpSpPr>
        <p:grpSpPr>
          <a:xfrm>
            <a:off x="9374745" y="2526505"/>
            <a:ext cx="2316117" cy="1387573"/>
            <a:chOff x="9374745" y="2526505"/>
            <a:chExt cx="2316117" cy="138757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26E5ED3-1031-45A7-9F0D-F173456A2C6D}"/>
                </a:ext>
              </a:extLst>
            </p:cNvPr>
            <p:cNvGrpSpPr/>
            <p:nvPr/>
          </p:nvGrpSpPr>
          <p:grpSpPr>
            <a:xfrm>
              <a:off x="9374745" y="3055776"/>
              <a:ext cx="952519" cy="858302"/>
              <a:chOff x="9374745" y="3055776"/>
              <a:chExt cx="952519" cy="858302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0879D20-A9C8-4109-885C-FAE1B9A4A33A}"/>
                  </a:ext>
                </a:extLst>
              </p:cNvPr>
              <p:cNvSpPr/>
              <p:nvPr/>
            </p:nvSpPr>
            <p:spPr>
              <a:xfrm rot="19771533">
                <a:off x="9712427" y="3442609"/>
                <a:ext cx="338612" cy="14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x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495EB9A-B39B-47C0-B4FE-967C7A2F3E07}"/>
                  </a:ext>
                </a:extLst>
              </p:cNvPr>
              <p:cNvGrpSpPr/>
              <p:nvPr/>
            </p:nvGrpSpPr>
            <p:grpSpPr>
              <a:xfrm>
                <a:off x="9374745" y="3055776"/>
                <a:ext cx="952519" cy="858302"/>
                <a:chOff x="9374745" y="3055776"/>
                <a:chExt cx="952519" cy="858302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47C1AE4D-0BDC-4471-89C9-9943495AEC6E}"/>
                    </a:ext>
                  </a:extLst>
                </p:cNvPr>
                <p:cNvSpPr/>
                <p:nvPr/>
              </p:nvSpPr>
              <p:spPr>
                <a:xfrm rot="19771533">
                  <a:off x="9374745" y="3055776"/>
                  <a:ext cx="338612" cy="1487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x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8BA74C98-9914-4309-B889-89915E89F1FB}"/>
                    </a:ext>
                  </a:extLst>
                </p:cNvPr>
                <p:cNvSpPr/>
                <p:nvPr/>
              </p:nvSpPr>
              <p:spPr>
                <a:xfrm rot="19771533">
                  <a:off x="9988652" y="3765320"/>
                  <a:ext cx="338612" cy="1487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x</a:t>
                  </a:r>
                </a:p>
              </p:txBody>
            </p: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E50D603-07C3-48A9-A63A-0AABF5DBAA09}"/>
                </a:ext>
              </a:extLst>
            </p:cNvPr>
            <p:cNvGrpSpPr/>
            <p:nvPr/>
          </p:nvGrpSpPr>
          <p:grpSpPr>
            <a:xfrm>
              <a:off x="9577004" y="2526505"/>
              <a:ext cx="2113858" cy="1378991"/>
              <a:chOff x="9496925" y="2524812"/>
              <a:chExt cx="2113858" cy="1378991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4F6AFBFB-4BAF-4FED-B638-BF2B954C8889}"/>
                  </a:ext>
                </a:extLst>
              </p:cNvPr>
              <p:cNvCxnSpPr>
                <a:cxnSpLocks/>
                <a:endCxn id="19" idx="2"/>
              </p:cNvCxnSpPr>
              <p:nvPr/>
            </p:nvCxnSpPr>
            <p:spPr>
              <a:xfrm flipH="1">
                <a:off x="10195680" y="2945874"/>
                <a:ext cx="227956" cy="957929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A08D05BA-25EC-4B13-872C-0FB0C53020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81733" y="2946593"/>
                <a:ext cx="501651" cy="606881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5451D38B-0EEC-44FA-BEEE-E05DE76193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96925" y="2893290"/>
                <a:ext cx="886459" cy="255118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209654FF-66E0-4230-BD7E-9EEABA9CE65A}"/>
                      </a:ext>
                    </a:extLst>
                  </p:cNvPr>
                  <p:cNvSpPr/>
                  <p:nvPr/>
                </p:nvSpPr>
                <p:spPr>
                  <a:xfrm>
                    <a:off x="10373859" y="2524812"/>
                    <a:ext cx="1236924" cy="4886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209654FF-66E0-4230-BD7E-9EEABA9CE65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73859" y="2524812"/>
                    <a:ext cx="1236924" cy="48860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4926" b="-987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5254CC3-FED3-4EB6-A009-D7150657FC7C}"/>
              </a:ext>
            </a:extLst>
          </p:cNvPr>
          <p:cNvGrpSpPr/>
          <p:nvPr/>
        </p:nvGrpSpPr>
        <p:grpSpPr>
          <a:xfrm>
            <a:off x="4879466" y="4355632"/>
            <a:ext cx="4956038" cy="2380263"/>
            <a:chOff x="4879466" y="4355632"/>
            <a:chExt cx="4956038" cy="2380263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B294908-21E3-43F8-84A0-257F780EBA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79466" y="4355632"/>
              <a:ext cx="4697538" cy="323440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2804570-4FBD-4B47-90E1-BB546C77932B}"/>
                </a:ext>
              </a:extLst>
            </p:cNvPr>
            <p:cNvGrpSpPr/>
            <p:nvPr/>
          </p:nvGrpSpPr>
          <p:grpSpPr>
            <a:xfrm>
              <a:off x="6158988" y="4522768"/>
              <a:ext cx="3676516" cy="2213127"/>
              <a:chOff x="6158988" y="4522768"/>
              <a:chExt cx="3676516" cy="2213127"/>
            </a:xfrm>
          </p:grpSpPr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169F6BE2-0A4F-47B3-8A04-CEA71B58C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77004" y="4742465"/>
                <a:ext cx="0" cy="1354386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1607E6D1-F050-4DBE-AC96-94C7019B97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00850" y="4731955"/>
                <a:ext cx="2776154" cy="0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EFAF8B27-11C6-4DFD-B94A-47D673AAA16B}"/>
                      </a:ext>
                    </a:extLst>
                  </p:cNvPr>
                  <p:cNvSpPr/>
                  <p:nvPr/>
                </p:nvSpPr>
                <p:spPr>
                  <a:xfrm>
                    <a:off x="9371581" y="6317521"/>
                    <a:ext cx="463923" cy="41837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  <m:r>
                            <a:rPr lang="en-US" sz="2000" b="0" i="1" baseline="-100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2000" baseline="-10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EFAF8B27-11C6-4DFD-B94A-47D673AAA16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1581" y="6317521"/>
                    <a:ext cx="463923" cy="41837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449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CC720740-33B4-40D9-94ED-00E5ECA9939E}"/>
                      </a:ext>
                    </a:extLst>
                  </p:cNvPr>
                  <p:cNvSpPr/>
                  <p:nvPr/>
                </p:nvSpPr>
                <p:spPr>
                  <a:xfrm>
                    <a:off x="6158988" y="4522768"/>
                    <a:ext cx="434666" cy="41837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  <m:r>
                            <a:rPr lang="en-US" sz="2000" b="0" i="1" baseline="-100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2000" baseline="-10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CC720740-33B4-40D9-94ED-00E5ECA9939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58988" y="4522768"/>
                    <a:ext cx="434666" cy="41837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389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88DE831-C843-4752-8D7E-9F34A00A3BE6}"/>
              </a:ext>
            </a:extLst>
          </p:cNvPr>
          <p:cNvGrpSpPr/>
          <p:nvPr/>
        </p:nvGrpSpPr>
        <p:grpSpPr>
          <a:xfrm>
            <a:off x="1143000" y="3560456"/>
            <a:ext cx="8026419" cy="3197862"/>
            <a:chOff x="1143000" y="3560456"/>
            <a:chExt cx="8026419" cy="3197862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E2BA0B-CB7C-4625-8219-792286187DDF}"/>
                </a:ext>
              </a:extLst>
            </p:cNvPr>
            <p:cNvSpPr/>
            <p:nvPr/>
          </p:nvSpPr>
          <p:spPr>
            <a:xfrm rot="19771533">
              <a:off x="8709149" y="4104843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x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8722265-15AB-41FA-8608-FF6856A01DEB}"/>
                </a:ext>
              </a:extLst>
            </p:cNvPr>
            <p:cNvGrpSpPr/>
            <p:nvPr/>
          </p:nvGrpSpPr>
          <p:grpSpPr>
            <a:xfrm>
              <a:off x="1143000" y="3560456"/>
              <a:ext cx="8026419" cy="3197862"/>
              <a:chOff x="1143000" y="3560456"/>
              <a:chExt cx="8026419" cy="3197862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E2F5915A-5447-4769-A035-F75C7FD602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36482" y="4258515"/>
                <a:ext cx="0" cy="1784243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14E556A0-8450-495D-9B6E-52BAD026D59A}"/>
                  </a:ext>
                </a:extLst>
              </p:cNvPr>
              <p:cNvGrpSpPr/>
              <p:nvPr/>
            </p:nvGrpSpPr>
            <p:grpSpPr>
              <a:xfrm>
                <a:off x="1143000" y="3560456"/>
                <a:ext cx="8026419" cy="3197862"/>
                <a:chOff x="1143000" y="3560456"/>
                <a:chExt cx="8026419" cy="3197862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E44D1DED-8151-4D13-9FA6-B79C7372D580}"/>
                    </a:ext>
                  </a:extLst>
                </p:cNvPr>
                <p:cNvGrpSpPr/>
                <p:nvPr/>
              </p:nvGrpSpPr>
              <p:grpSpPr>
                <a:xfrm>
                  <a:off x="1143000" y="4038818"/>
                  <a:ext cx="8026419" cy="2719500"/>
                  <a:chOff x="1143000" y="4038818"/>
                  <a:chExt cx="8026419" cy="2719500"/>
                </a:xfrm>
              </p:grpSpPr>
              <p:cxnSp>
                <p:nvCxnSpPr>
                  <p:cNvPr id="49" name="Straight Arrow Connector 48">
                    <a:extLst>
                      <a:ext uri="{FF2B5EF4-FFF2-40B4-BE49-F238E27FC236}">
                        <a16:creationId xmlns:a16="http://schemas.microsoft.com/office/drawing/2014/main" id="{12A11E5F-356A-4F79-B7F5-3C0FCDB761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800850" y="4248005"/>
                    <a:ext cx="2135632" cy="0"/>
                  </a:xfrm>
                  <a:prstGeom prst="straightConnector1">
                    <a:avLst/>
                  </a:prstGeom>
                  <a:ln>
                    <a:solidFill>
                      <a:schemeClr val="accent6">
                        <a:lumMod val="75000"/>
                      </a:schemeClr>
                    </a:solidFill>
                    <a:prstDash val="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0" name="Rectangle 49">
                        <a:extLst>
                          <a:ext uri="{FF2B5EF4-FFF2-40B4-BE49-F238E27FC236}">
                            <a16:creationId xmlns:a16="http://schemas.microsoft.com/office/drawing/2014/main" id="{8C3C1A26-43B6-4DDE-AACE-AFF57CF262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05496" y="6339944"/>
                        <a:ext cx="463923" cy="4183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sz="2000" b="0" i="1" baseline="-1000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oMath>
                          </m:oMathPara>
                        </a14:m>
                        <a:endParaRPr lang="en-US" sz="2000" baseline="-10000" dirty="0">
                          <a:solidFill>
                            <a:schemeClr val="accent6">
                              <a:lumMod val="75000"/>
                            </a:schemeClr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0" name="Rectangle 49">
                        <a:extLst>
                          <a:ext uri="{FF2B5EF4-FFF2-40B4-BE49-F238E27FC236}">
                            <a16:creationId xmlns:a16="http://schemas.microsoft.com/office/drawing/2014/main" id="{8C3C1A26-43B6-4DDE-AACE-AFF57CF262A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705496" y="6339944"/>
                        <a:ext cx="463923" cy="418374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1" name="Rectangle 50">
                        <a:extLst>
                          <a:ext uri="{FF2B5EF4-FFF2-40B4-BE49-F238E27FC236}">
                            <a16:creationId xmlns:a16="http://schemas.microsoft.com/office/drawing/2014/main" id="{5ED5D92E-93B5-44D6-92AF-22AAB0F4F0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42833" y="4038818"/>
                        <a:ext cx="434666" cy="4183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sz="2000" b="0" i="1" baseline="-1000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2000" baseline="-10000" dirty="0">
                          <a:solidFill>
                            <a:srgbClr val="0070C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1" name="Rectangle 50">
                        <a:extLst>
                          <a:ext uri="{FF2B5EF4-FFF2-40B4-BE49-F238E27FC236}">
                            <a16:creationId xmlns:a16="http://schemas.microsoft.com/office/drawing/2014/main" id="{5ED5D92E-93B5-44D6-92AF-22AAB0F4F0F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42833" y="4038818"/>
                        <a:ext cx="434666" cy="418374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1389" b="-1471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0E6CA9AC-7490-4C26-A0DC-2FB2D52F613E}"/>
                      </a:ext>
                    </a:extLst>
                  </p:cNvPr>
                  <p:cNvCxnSpPr/>
                  <p:nvPr/>
                </p:nvCxnSpPr>
                <p:spPr>
                  <a:xfrm>
                    <a:off x="1143000" y="4112842"/>
                    <a:ext cx="4493534" cy="2038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40261C39-8736-48DC-9DDE-5931C1E7E9D0}"/>
                    </a:ext>
                  </a:extLst>
                </p:cNvPr>
                <p:cNvSpPr/>
                <p:nvPr/>
              </p:nvSpPr>
              <p:spPr>
                <a:xfrm>
                  <a:off x="4829175" y="3560456"/>
                  <a:ext cx="4086225" cy="668644"/>
                </a:xfrm>
                <a:custGeom>
                  <a:avLst/>
                  <a:gdLst>
                    <a:gd name="connsiteX0" fmla="*/ 0 w 4086225"/>
                    <a:gd name="connsiteY0" fmla="*/ 506719 h 668644"/>
                    <a:gd name="connsiteX1" fmla="*/ 1162050 w 4086225"/>
                    <a:gd name="connsiteY1" fmla="*/ 1894 h 668644"/>
                    <a:gd name="connsiteX2" fmla="*/ 4086225 w 4086225"/>
                    <a:gd name="connsiteY2" fmla="*/ 668644 h 6686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086225" h="668644">
                      <a:moveTo>
                        <a:pt x="0" y="506719"/>
                      </a:moveTo>
                      <a:cubicBezTo>
                        <a:pt x="240506" y="240812"/>
                        <a:pt x="481012" y="-25094"/>
                        <a:pt x="1162050" y="1894"/>
                      </a:cubicBezTo>
                      <a:cubicBezTo>
                        <a:pt x="1843088" y="28882"/>
                        <a:pt x="2964656" y="348763"/>
                        <a:pt x="4086225" y="668644"/>
                      </a:cubicBezTo>
                    </a:path>
                  </a:pathLst>
                </a:custGeom>
                <a:noFill/>
                <a:ln>
                  <a:solidFill>
                    <a:schemeClr val="accent6">
                      <a:lumMod val="75000"/>
                    </a:schemeClr>
                  </a:solidFill>
                  <a:head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6E86A9D-6D96-4B5D-89B8-92078F337FCF}"/>
              </a:ext>
            </a:extLst>
          </p:cNvPr>
          <p:cNvGrpSpPr/>
          <p:nvPr/>
        </p:nvGrpSpPr>
        <p:grpSpPr>
          <a:xfrm>
            <a:off x="1467272" y="2507038"/>
            <a:ext cx="7202521" cy="2643598"/>
            <a:chOff x="1467272" y="2507038"/>
            <a:chExt cx="7202521" cy="2643598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90BFE89-0C04-4F35-8C6E-EFD453063B48}"/>
                </a:ext>
              </a:extLst>
            </p:cNvPr>
            <p:cNvSpPr/>
            <p:nvPr/>
          </p:nvSpPr>
          <p:spPr>
            <a:xfrm rot="19771533">
              <a:off x="8331181" y="3681149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94248C"/>
                  </a:solidFill>
                </a:rPr>
                <a:t>x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393F27B-8DFA-4681-BD50-41838CA705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272" y="2894983"/>
              <a:ext cx="3973219" cy="2255653"/>
            </a:xfrm>
            <a:prstGeom prst="line">
              <a:avLst/>
            </a:prstGeom>
            <a:ln w="28575">
              <a:solidFill>
                <a:srgbClr val="9424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C1EDAE4-E665-4B6E-8B8C-822A533ABE8D}"/>
                </a:ext>
              </a:extLst>
            </p:cNvPr>
            <p:cNvSpPr/>
            <p:nvPr/>
          </p:nvSpPr>
          <p:spPr>
            <a:xfrm>
              <a:off x="5256821" y="2507038"/>
              <a:ext cx="3296629" cy="1245812"/>
            </a:xfrm>
            <a:custGeom>
              <a:avLst/>
              <a:gdLst>
                <a:gd name="connsiteX0" fmla="*/ 979 w 3296629"/>
                <a:gd name="connsiteY0" fmla="*/ 483812 h 1245812"/>
                <a:gd name="connsiteX1" fmla="*/ 124804 w 3296629"/>
                <a:gd name="connsiteY1" fmla="*/ 226637 h 1245812"/>
                <a:gd name="connsiteX2" fmla="*/ 782029 w 3296629"/>
                <a:gd name="connsiteY2" fmla="*/ 55187 h 1245812"/>
                <a:gd name="connsiteX3" fmla="*/ 3296629 w 3296629"/>
                <a:gd name="connsiteY3" fmla="*/ 1245812 h 1245812"/>
                <a:gd name="connsiteX4" fmla="*/ 3296629 w 3296629"/>
                <a:gd name="connsiteY4" fmla="*/ 1245812 h 1245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6629" h="1245812">
                  <a:moveTo>
                    <a:pt x="979" y="483812"/>
                  </a:moveTo>
                  <a:cubicBezTo>
                    <a:pt x="-2196" y="390943"/>
                    <a:pt x="-5371" y="298074"/>
                    <a:pt x="124804" y="226637"/>
                  </a:cubicBezTo>
                  <a:cubicBezTo>
                    <a:pt x="254979" y="155199"/>
                    <a:pt x="253392" y="-114675"/>
                    <a:pt x="782029" y="55187"/>
                  </a:cubicBezTo>
                  <a:cubicBezTo>
                    <a:pt x="1310666" y="225049"/>
                    <a:pt x="3296629" y="1245812"/>
                    <a:pt x="3296629" y="1245812"/>
                  </a:cubicBezTo>
                  <a:lnTo>
                    <a:pt x="3296629" y="1245812"/>
                  </a:lnTo>
                </a:path>
              </a:pathLst>
            </a:custGeom>
            <a:noFill/>
            <a:ln>
              <a:solidFill>
                <a:srgbClr val="94248C"/>
              </a:solidFill>
              <a:head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374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1964F-E3D3-4F28-98BD-AB444ACB8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737"/>
          </a:xfrm>
        </p:spPr>
        <p:txBody>
          <a:bodyPr/>
          <a:lstStyle/>
          <a:p>
            <a:r>
              <a:rPr lang="en-US" dirty="0"/>
              <a:t>Multi-layer network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B64673-E219-4870-AA70-875E3D66B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406769"/>
            <a:ext cx="10603523" cy="519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3236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Computation Model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7044FBE-A1EB-4E67-B9DF-1A03261D44E3}"/>
              </a:ext>
            </a:extLst>
          </p:cNvPr>
          <p:cNvCxnSpPr>
            <a:cxnSpLocks/>
            <a:stCxn id="68" idx="6"/>
            <a:endCxn id="65" idx="2"/>
          </p:cNvCxnSpPr>
          <p:nvPr/>
        </p:nvCxnSpPr>
        <p:spPr>
          <a:xfrm flipV="1">
            <a:off x="1570231" y="1670841"/>
            <a:ext cx="547210" cy="345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/>
              <p:nvPr/>
            </p:nvSpPr>
            <p:spPr>
              <a:xfrm>
                <a:off x="6384856" y="1225438"/>
                <a:ext cx="4562357" cy="5433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𝑎𝑐𝑡𝑖𝑣𝑎𝑡𝑒</m:t>
                    </m:r>
                  </m:oMath>
                </a14:m>
                <a:r>
                  <a:rPr lang="en-US" sz="200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of unit </a:t>
                </a:r>
                <a:r>
                  <a:rPr lang="en-US" sz="2000" b="0" i="1" dirty="0" err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i</a:t>
                </a:r>
                <a:r>
                  <a:rPr lang="en-US" sz="200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in layer </a:t>
                </a:r>
                <a:r>
                  <a:rPr lang="en-US" sz="2000" b="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j</a:t>
                </a: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856" y="1225438"/>
                <a:ext cx="4562357" cy="543316"/>
              </a:xfrm>
              <a:prstGeom prst="rect">
                <a:avLst/>
              </a:prstGeom>
              <a:blipFill>
                <a:blip r:embed="rId2"/>
                <a:stretch>
                  <a:fillRect l="-1335" b="-89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9BF57E4-4739-4320-8E53-96727E390D25}"/>
              </a:ext>
            </a:extLst>
          </p:cNvPr>
          <p:cNvCxnSpPr>
            <a:cxnSpLocks/>
            <a:stCxn id="66" idx="6"/>
            <a:endCxn id="32" idx="2"/>
          </p:cNvCxnSpPr>
          <p:nvPr/>
        </p:nvCxnSpPr>
        <p:spPr>
          <a:xfrm>
            <a:off x="1570231" y="1439578"/>
            <a:ext cx="568248" cy="936671"/>
          </a:xfrm>
          <a:prstGeom prst="straightConnector1">
            <a:avLst/>
          </a:prstGeom>
          <a:ln>
            <a:solidFill>
              <a:srgbClr val="D83C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/>
              <p:nvPr/>
            </p:nvSpPr>
            <p:spPr>
              <a:xfrm>
                <a:off x="1912592" y="3471569"/>
                <a:ext cx="6340966" cy="24544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2000" baseline="-10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592" y="3471569"/>
                <a:ext cx="6340966" cy="2454443"/>
              </a:xfrm>
              <a:prstGeom prst="rect">
                <a:avLst/>
              </a:prstGeom>
              <a:blipFill>
                <a:blip r:embed="rId3"/>
                <a:stretch>
                  <a:fillRect l="-14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C890773-2DB4-40C8-8F2C-14D66A2CD844}"/>
              </a:ext>
            </a:extLst>
          </p:cNvPr>
          <p:cNvCxnSpPr>
            <a:cxnSpLocks/>
            <a:stCxn id="68" idx="6"/>
            <a:endCxn id="32" idx="2"/>
          </p:cNvCxnSpPr>
          <p:nvPr/>
        </p:nvCxnSpPr>
        <p:spPr>
          <a:xfrm>
            <a:off x="1570231" y="2016104"/>
            <a:ext cx="568248" cy="360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C1F89BB-2DF7-4689-B11C-07590FFA563F}"/>
              </a:ext>
            </a:extLst>
          </p:cNvPr>
          <p:cNvGrpSpPr/>
          <p:nvPr/>
        </p:nvGrpSpPr>
        <p:grpSpPr>
          <a:xfrm>
            <a:off x="1036674" y="1183978"/>
            <a:ext cx="3467100" cy="2297018"/>
            <a:chOff x="847725" y="1008336"/>
            <a:chExt cx="3467100" cy="22970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/>
                <p:nvPr/>
              </p:nvSpPr>
              <p:spPr>
                <a:xfrm>
                  <a:off x="1928492" y="1239090"/>
                  <a:ext cx="511200" cy="51221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" rIns="3600" b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8492" y="1239090"/>
                  <a:ext cx="511200" cy="51221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DE02877-DB69-4409-909F-C7336427B562}"/>
                </a:ext>
              </a:extLst>
            </p:cNvPr>
            <p:cNvCxnSpPr>
              <a:cxnSpLocks/>
              <a:stCxn id="65" idx="6"/>
              <a:endCxn id="74" idx="2"/>
            </p:cNvCxnSpPr>
            <p:nvPr/>
          </p:nvCxnSpPr>
          <p:spPr>
            <a:xfrm>
              <a:off x="2439692" y="1495199"/>
              <a:ext cx="584936" cy="697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AD7E23A-73FF-4B09-AB86-631148549E31}"/>
                </a:ext>
              </a:extLst>
            </p:cNvPr>
            <p:cNvGrpSpPr/>
            <p:nvPr/>
          </p:nvGrpSpPr>
          <p:grpSpPr>
            <a:xfrm>
              <a:off x="847725" y="1008336"/>
              <a:ext cx="3467100" cy="2297018"/>
              <a:chOff x="838200" y="1008336"/>
              <a:chExt cx="3467100" cy="2297018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43AB664-8674-4798-AF09-D872822FAC81}"/>
                  </a:ext>
                </a:extLst>
              </p:cNvPr>
              <p:cNvSpPr/>
              <p:nvPr/>
            </p:nvSpPr>
            <p:spPr>
              <a:xfrm>
                <a:off x="3015103" y="1936194"/>
                <a:ext cx="511200" cy="51221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" rIns="3600" bIns="3600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4CD22798-7F05-423D-AE2E-84746BC247E2}"/>
                  </a:ext>
                </a:extLst>
              </p:cNvPr>
              <p:cNvGrpSpPr/>
              <p:nvPr/>
            </p:nvGrpSpPr>
            <p:grpSpPr>
              <a:xfrm>
                <a:off x="838200" y="1008336"/>
                <a:ext cx="3467100" cy="2297018"/>
                <a:chOff x="838200" y="1008336"/>
                <a:chExt cx="3467100" cy="229701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D50E7FC-503C-470D-B114-CD0C03275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8200" y="2182298"/>
                      <a:ext cx="511200" cy="511200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08000" tIns="3600" rIns="3600" bIns="10800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D50E7FC-503C-470D-B114-CD0C032758C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8200" y="2182298"/>
                      <a:ext cx="511200" cy="511200"/>
                    </a:xfrm>
                    <a:prstGeom prst="ellipse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 w="190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422D354C-C7A7-45F8-911E-24AC37FD91E8}"/>
                    </a:ext>
                  </a:extLst>
                </p:cNvPr>
                <p:cNvGrpSpPr/>
                <p:nvPr/>
              </p:nvGrpSpPr>
              <p:grpSpPr>
                <a:xfrm>
                  <a:off x="847377" y="1008336"/>
                  <a:ext cx="3457923" cy="2297018"/>
                  <a:chOff x="856902" y="1008336"/>
                  <a:chExt cx="3457923" cy="2297018"/>
                </a:xfrm>
              </p:grpSpPr>
              <p:cxnSp>
                <p:nvCxnSpPr>
                  <p:cNvPr id="75" name="Straight Arrow Connector 74">
                    <a:extLst>
                      <a:ext uri="{FF2B5EF4-FFF2-40B4-BE49-F238E27FC236}">
                        <a16:creationId xmlns:a16="http://schemas.microsoft.com/office/drawing/2014/main" id="{9BACF0FD-03E0-4527-83FC-E9C5E277B233}"/>
                      </a:ext>
                    </a:extLst>
                  </p:cNvPr>
                  <p:cNvCxnSpPr>
                    <a:cxnSpLocks/>
                    <a:stCxn id="69" idx="6"/>
                    <a:endCxn id="65" idx="2"/>
                  </p:cNvCxnSpPr>
                  <p:nvPr/>
                </p:nvCxnSpPr>
                <p:spPr>
                  <a:xfrm flipV="1">
                    <a:off x="1349400" y="1495199"/>
                    <a:ext cx="579092" cy="94269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6379338A-0117-43AB-83A1-AC10D51BABF6}"/>
                      </a:ext>
                    </a:extLst>
                  </p:cNvPr>
                  <p:cNvGrpSpPr/>
                  <p:nvPr/>
                </p:nvGrpSpPr>
                <p:grpSpPr>
                  <a:xfrm>
                    <a:off x="856902" y="1008336"/>
                    <a:ext cx="3457923" cy="2297018"/>
                    <a:chOff x="847377" y="1008336"/>
                    <a:chExt cx="3457923" cy="2297018"/>
                  </a:xfrm>
                </p:grpSpPr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0CBCCE1F-7259-4784-B56E-682025508E3B}"/>
                        </a:ext>
                      </a:extLst>
                    </p:cNvPr>
                    <p:cNvCxnSpPr>
                      <a:cxnSpLocks/>
                      <a:endCxn id="32" idx="2"/>
                    </p:cNvCxnSpPr>
                    <p:nvPr/>
                  </p:nvCxnSpPr>
                  <p:spPr>
                    <a:xfrm flipV="1">
                      <a:off x="1326559" y="2200607"/>
                      <a:ext cx="613446" cy="179814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5" name="Group 44">
                      <a:extLst>
                        <a:ext uri="{FF2B5EF4-FFF2-40B4-BE49-F238E27FC236}">
                          <a16:creationId xmlns:a16="http://schemas.microsoft.com/office/drawing/2014/main" id="{49279C3C-5532-4830-980D-FFB6A312D3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47377" y="1008336"/>
                      <a:ext cx="3457923" cy="2297018"/>
                      <a:chOff x="847377" y="1008336"/>
                      <a:chExt cx="3457923" cy="2297018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6" name="Oval 65">
                            <a:extLst>
                              <a:ext uri="{FF2B5EF4-FFF2-40B4-BE49-F238E27FC236}">
                                <a16:creationId xmlns:a16="http://schemas.microsoft.com/office/drawing/2014/main" id="{6A58F41A-593E-47AD-999E-F39F3DF3122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0557" y="1008336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rgbClr val="D83CD8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6" name="Oval 65">
                            <a:extLst>
                              <a:ext uri="{FF2B5EF4-FFF2-40B4-BE49-F238E27FC236}">
                                <a16:creationId xmlns:a16="http://schemas.microsoft.com/office/drawing/2014/main" id="{6A58F41A-593E-47AD-999E-F39F3DF3122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0557" y="1008336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6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rgbClr val="D83CD8"/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8" name="Oval 67">
                            <a:extLst>
                              <a:ext uri="{FF2B5EF4-FFF2-40B4-BE49-F238E27FC236}">
                                <a16:creationId xmlns:a16="http://schemas.microsoft.com/office/drawing/2014/main" id="{C5914D5D-4A6D-4A5C-9EB5-C89FAB23E61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0557" y="1584862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8" name="Oval 67">
                            <a:extLst>
                              <a:ext uri="{FF2B5EF4-FFF2-40B4-BE49-F238E27FC236}">
                                <a16:creationId xmlns:a16="http://schemas.microsoft.com/office/drawing/2014/main" id="{C5914D5D-4A6D-4A5C-9EB5-C89FAB23E61F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0557" y="1584862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7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71" name="Straight Arrow Connector 70">
                        <a:extLst>
                          <a:ext uri="{FF2B5EF4-FFF2-40B4-BE49-F238E27FC236}">
                            <a16:creationId xmlns:a16="http://schemas.microsoft.com/office/drawing/2014/main" id="{4630BE8A-3D30-421C-A909-17B057DD695E}"/>
                          </a:ext>
                        </a:extLst>
                      </p:cNvPr>
                      <p:cNvCxnSpPr>
                        <a:cxnSpLocks/>
                        <a:stCxn id="66" idx="6"/>
                        <a:endCxn id="65" idx="2"/>
                      </p:cNvCxnSpPr>
                      <p:nvPr/>
                    </p:nvCxnSpPr>
                    <p:spPr>
                      <a:xfrm>
                        <a:off x="1371757" y="1263936"/>
                        <a:ext cx="547210" cy="231263"/>
                      </a:xfrm>
                      <a:prstGeom prst="straightConnector1">
                        <a:avLst/>
                      </a:prstGeom>
                      <a:ln>
                        <a:solidFill>
                          <a:srgbClr val="D83CD8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70" name="Oval 69">
                            <a:extLst>
                              <a:ext uri="{FF2B5EF4-FFF2-40B4-BE49-F238E27FC236}">
                                <a16:creationId xmlns:a16="http://schemas.microsoft.com/office/drawing/2014/main" id="{912917E0-FCFF-4F16-9ABD-EEF3D398B65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47377" y="2794154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70" name="Oval 69">
                            <a:extLst>
                              <a:ext uri="{FF2B5EF4-FFF2-40B4-BE49-F238E27FC236}">
                                <a16:creationId xmlns:a16="http://schemas.microsoft.com/office/drawing/2014/main" id="{912917E0-FCFF-4F16-9ABD-EEF3D398B65F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47377" y="2794154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8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76" name="Straight Arrow Connector 75">
                        <a:extLst>
                          <a:ext uri="{FF2B5EF4-FFF2-40B4-BE49-F238E27FC236}">
                            <a16:creationId xmlns:a16="http://schemas.microsoft.com/office/drawing/2014/main" id="{A0FBB3DF-28E3-4D4C-9F23-BEB87A70E91F}"/>
                          </a:ext>
                        </a:extLst>
                      </p:cNvPr>
                      <p:cNvCxnSpPr>
                        <a:cxnSpLocks/>
                        <a:stCxn id="70" idx="6"/>
                        <a:endCxn id="65" idx="2"/>
                      </p:cNvCxnSpPr>
                      <p:nvPr/>
                    </p:nvCxnSpPr>
                    <p:spPr>
                      <a:xfrm flipV="1">
                        <a:off x="1358577" y="1495199"/>
                        <a:ext cx="569915" cy="155455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88" name="Rectangle 87">
                            <a:extLst>
                              <a:ext uri="{FF2B5EF4-FFF2-40B4-BE49-F238E27FC236}">
                                <a16:creationId xmlns:a16="http://schemas.microsoft.com/office/drawing/2014/main" id="{26EE9F54-1ED0-4ECB-8016-BF5D3E2B245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526303" y="1648037"/>
                            <a:ext cx="778997" cy="39577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1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88" name="Rectangle 87">
                            <a:extLst>
                              <a:ext uri="{FF2B5EF4-FFF2-40B4-BE49-F238E27FC236}">
                                <a16:creationId xmlns:a16="http://schemas.microsoft.com/office/drawing/2014/main" id="{26EE9F54-1ED0-4ECB-8016-BF5D3E2B245C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526303" y="1648037"/>
                            <a:ext cx="778997" cy="395774"/>
                          </a:xfrm>
                          <a:prstGeom prst="rect">
                            <a:avLst/>
                          </a:prstGeom>
                          <a:blipFill>
                            <a:blip r:embed="rId9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he-IL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FD9114E9-A76A-46C5-AFC7-D990CE053E5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40005" y="1944498"/>
                            <a:ext cx="511200" cy="512218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36000" tIns="3600" rIns="3600" bIns="36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FD9114E9-A76A-46C5-AFC7-D990CE053E57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40005" y="1944498"/>
                            <a:ext cx="511200" cy="512218"/>
                          </a:xfrm>
                          <a:prstGeom prst="ellipse">
                            <a:avLst/>
                          </a:prstGeom>
                          <a:blipFill>
                            <a:blip r:embed="rId10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42" name="Oval 41">
                            <a:extLst>
                              <a:ext uri="{FF2B5EF4-FFF2-40B4-BE49-F238E27FC236}">
                                <a16:creationId xmlns:a16="http://schemas.microsoft.com/office/drawing/2014/main" id="{4A4CC6FE-4B7F-4C1B-8848-4F521F7184D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28492" y="2657150"/>
                            <a:ext cx="511200" cy="512218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36000" tIns="3600" rIns="3600" bIns="36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42" name="Oval 41">
                            <a:extLst>
                              <a:ext uri="{FF2B5EF4-FFF2-40B4-BE49-F238E27FC236}">
                                <a16:creationId xmlns:a16="http://schemas.microsoft.com/office/drawing/2014/main" id="{4A4CC6FE-4B7F-4C1B-8848-4F521F7184D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28492" y="2657150"/>
                            <a:ext cx="511200" cy="512218"/>
                          </a:xfrm>
                          <a:prstGeom prst="ellipse">
                            <a:avLst/>
                          </a:prstGeom>
                          <a:blipFill>
                            <a:blip r:embed="rId11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47" name="Straight Arrow Connector 46">
                        <a:extLst>
                          <a:ext uri="{FF2B5EF4-FFF2-40B4-BE49-F238E27FC236}">
                            <a16:creationId xmlns:a16="http://schemas.microsoft.com/office/drawing/2014/main" id="{F2AD49FD-81C2-490D-AC40-3B2EFCF8D355}"/>
                          </a:ext>
                        </a:extLst>
                      </p:cNvPr>
                      <p:cNvCxnSpPr>
                        <a:cxnSpLocks/>
                        <a:endCxn id="42" idx="2"/>
                      </p:cNvCxnSpPr>
                      <p:nvPr/>
                    </p:nvCxnSpPr>
                    <p:spPr>
                      <a:xfrm>
                        <a:off x="1355134" y="2391612"/>
                        <a:ext cx="573358" cy="52164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Straight Arrow Connector 47">
                        <a:extLst>
                          <a:ext uri="{FF2B5EF4-FFF2-40B4-BE49-F238E27FC236}">
                            <a16:creationId xmlns:a16="http://schemas.microsoft.com/office/drawing/2014/main" id="{97707D2B-6007-45EE-91A4-EBD8C63C6F92}"/>
                          </a:ext>
                        </a:extLst>
                      </p:cNvPr>
                      <p:cNvCxnSpPr>
                        <a:cxnSpLocks/>
                        <a:endCxn id="42" idx="2"/>
                      </p:cNvCxnSpPr>
                      <p:nvPr/>
                    </p:nvCxnSpPr>
                    <p:spPr>
                      <a:xfrm>
                        <a:off x="1359641" y="1884351"/>
                        <a:ext cx="568851" cy="1028908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9" name="Straight Arrow Connector 48">
                        <a:extLst>
                          <a:ext uri="{FF2B5EF4-FFF2-40B4-BE49-F238E27FC236}">
                            <a16:creationId xmlns:a16="http://schemas.microsoft.com/office/drawing/2014/main" id="{738165F6-8FF5-4718-AA58-6C42B4DA0AB8}"/>
                          </a:ext>
                        </a:extLst>
                      </p:cNvPr>
                      <p:cNvCxnSpPr>
                        <a:cxnSpLocks/>
                        <a:stCxn id="70" idx="6"/>
                        <a:endCxn id="42" idx="2"/>
                      </p:cNvCxnSpPr>
                      <p:nvPr/>
                    </p:nvCxnSpPr>
                    <p:spPr>
                      <a:xfrm flipV="1">
                        <a:off x="1358577" y="2913259"/>
                        <a:ext cx="569915" cy="13649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" name="Straight Arrow Connector 49">
                        <a:extLst>
                          <a:ext uri="{FF2B5EF4-FFF2-40B4-BE49-F238E27FC236}">
                            <a16:creationId xmlns:a16="http://schemas.microsoft.com/office/drawing/2014/main" id="{A1A0135E-0624-4BBC-93EA-D01B8A64AFF8}"/>
                          </a:ext>
                        </a:extLst>
                      </p:cNvPr>
                      <p:cNvCxnSpPr>
                        <a:cxnSpLocks/>
                        <a:stCxn id="70" idx="6"/>
                        <a:endCxn id="32" idx="2"/>
                      </p:cNvCxnSpPr>
                      <p:nvPr/>
                    </p:nvCxnSpPr>
                    <p:spPr>
                      <a:xfrm flipV="1">
                        <a:off x="1358577" y="2200607"/>
                        <a:ext cx="581428" cy="84914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3" name="Straight Arrow Connector 62">
                        <a:extLst>
                          <a:ext uri="{FF2B5EF4-FFF2-40B4-BE49-F238E27FC236}">
                            <a16:creationId xmlns:a16="http://schemas.microsoft.com/office/drawing/2014/main" id="{942CDEDE-7634-426A-97E7-A20DE1123648}"/>
                          </a:ext>
                        </a:extLst>
                      </p:cNvPr>
                      <p:cNvCxnSpPr>
                        <a:cxnSpLocks/>
                        <a:stCxn id="66" idx="6"/>
                        <a:endCxn id="42" idx="2"/>
                      </p:cNvCxnSpPr>
                      <p:nvPr/>
                    </p:nvCxnSpPr>
                    <p:spPr>
                      <a:xfrm>
                        <a:off x="1371757" y="1263936"/>
                        <a:ext cx="556735" cy="1649323"/>
                      </a:xfrm>
                      <a:prstGeom prst="straightConnector1">
                        <a:avLst/>
                      </a:prstGeom>
                      <a:ln>
                        <a:solidFill>
                          <a:srgbClr val="D83CD8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8" name="Straight Arrow Connector 77">
                        <a:extLst>
                          <a:ext uri="{FF2B5EF4-FFF2-40B4-BE49-F238E27FC236}">
                            <a16:creationId xmlns:a16="http://schemas.microsoft.com/office/drawing/2014/main" id="{C749684A-C102-4FCB-8292-0C23608827E1}"/>
                          </a:ext>
                        </a:extLst>
                      </p:cNvPr>
                      <p:cNvCxnSpPr>
                        <a:cxnSpLocks/>
                        <a:stCxn id="42" idx="6"/>
                        <a:endCxn id="74" idx="2"/>
                      </p:cNvCxnSpPr>
                      <p:nvPr/>
                    </p:nvCxnSpPr>
                    <p:spPr>
                      <a:xfrm flipV="1">
                        <a:off x="2439692" y="2192303"/>
                        <a:ext cx="575411" cy="720956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Straight Arrow Connector 78">
                        <a:extLst>
                          <a:ext uri="{FF2B5EF4-FFF2-40B4-BE49-F238E27FC236}">
                            <a16:creationId xmlns:a16="http://schemas.microsoft.com/office/drawing/2014/main" id="{DA68DB2F-111A-4396-9E9F-20F606633DF8}"/>
                          </a:ext>
                        </a:extLst>
                      </p:cNvPr>
                      <p:cNvCxnSpPr>
                        <a:cxnSpLocks/>
                        <a:stCxn id="32" idx="6"/>
                        <a:endCxn id="74" idx="2"/>
                      </p:cNvCxnSpPr>
                      <p:nvPr/>
                    </p:nvCxnSpPr>
                    <p:spPr>
                      <a:xfrm flipV="1">
                        <a:off x="2451205" y="2192303"/>
                        <a:ext cx="563898" cy="830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Straight Arrow Connector 79">
                        <a:extLst>
                          <a:ext uri="{FF2B5EF4-FFF2-40B4-BE49-F238E27FC236}">
                            <a16:creationId xmlns:a16="http://schemas.microsoft.com/office/drawing/2014/main" id="{E72031B0-4D5B-4238-B84D-E9302FD3CA9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3557646" y="2173994"/>
                        <a:ext cx="563898" cy="830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0515E8D-EAA8-4154-8A99-9C6D528A49EF}"/>
                  </a:ext>
                </a:extLst>
              </p:cNvPr>
              <p:cNvSpPr/>
              <p:nvPr/>
            </p:nvSpPr>
            <p:spPr>
              <a:xfrm>
                <a:off x="6359972" y="1989158"/>
                <a:ext cx="4795354" cy="7209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𝑚𝑎𝑡𝑖𝑟𝑥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𝑤𝑒𝑖𝑔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𝑐𝑜𝑛𝑡𝑟𝑎𝑜𝑙𝑖𝑛𝑔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𝑚𝑎𝑝𝑝𝑖𝑛𝑔</m:t>
                    </m:r>
                  </m:oMath>
                </a14:m>
                <a:r>
                  <a:rPr lang="en-US" sz="200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from layer </a:t>
                </a:r>
                <a:r>
                  <a:rPr lang="en-US" sz="2000" b="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j</a:t>
                </a:r>
                <a:r>
                  <a:rPr lang="en-US" sz="200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in layer </a:t>
                </a:r>
                <a:r>
                  <a:rPr lang="en-US" sz="2000" b="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j+1</a:t>
                </a: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0515E8D-EAA8-4154-8A99-9C6D528A49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972" y="1989158"/>
                <a:ext cx="4795354" cy="720956"/>
              </a:xfrm>
              <a:prstGeom prst="rect">
                <a:avLst/>
              </a:prstGeom>
              <a:blipFill>
                <a:blip r:embed="rId12"/>
                <a:stretch>
                  <a:fillRect l="-2414" r="-1398"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5645F7B-3B44-4E3D-8319-0A9ED476EB9C}"/>
                  </a:ext>
                </a:extLst>
              </p:cNvPr>
              <p:cNvSpPr/>
              <p:nvPr/>
            </p:nvSpPr>
            <p:spPr>
              <a:xfrm>
                <a:off x="8370335" y="5204168"/>
                <a:ext cx="2576878" cy="7639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𝑖𝑙𝑒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5645F7B-3B44-4E3D-8319-0A9ED476E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335" y="5204168"/>
                <a:ext cx="2576878" cy="7639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87902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learn its own features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7044FBE-A1EB-4E67-B9DF-1A03261D44E3}"/>
              </a:ext>
            </a:extLst>
          </p:cNvPr>
          <p:cNvCxnSpPr>
            <a:cxnSpLocks/>
            <a:stCxn id="68" idx="6"/>
            <a:endCxn id="65" idx="2"/>
          </p:cNvCxnSpPr>
          <p:nvPr/>
        </p:nvCxnSpPr>
        <p:spPr>
          <a:xfrm flipV="1">
            <a:off x="1596056" y="2082084"/>
            <a:ext cx="874935" cy="532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9BF57E4-4739-4320-8E53-96727E390D25}"/>
              </a:ext>
            </a:extLst>
          </p:cNvPr>
          <p:cNvCxnSpPr>
            <a:cxnSpLocks/>
            <a:stCxn id="66" idx="6"/>
            <a:endCxn id="32" idx="2"/>
          </p:cNvCxnSpPr>
          <p:nvPr/>
        </p:nvCxnSpPr>
        <p:spPr>
          <a:xfrm>
            <a:off x="1596056" y="1725636"/>
            <a:ext cx="908572" cy="1443702"/>
          </a:xfrm>
          <a:prstGeom prst="straightConnector1">
            <a:avLst/>
          </a:prstGeom>
          <a:ln>
            <a:solidFill>
              <a:srgbClr val="D83C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C890773-2DB4-40C8-8F2C-14D66A2CD844}"/>
              </a:ext>
            </a:extLst>
          </p:cNvPr>
          <p:cNvCxnSpPr>
            <a:cxnSpLocks/>
            <a:stCxn id="68" idx="6"/>
            <a:endCxn id="32" idx="2"/>
          </p:cNvCxnSpPr>
          <p:nvPr/>
        </p:nvCxnSpPr>
        <p:spPr>
          <a:xfrm>
            <a:off x="1596056" y="2614243"/>
            <a:ext cx="908572" cy="555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C1F89BB-2DF7-4689-B11C-07590FFA563F}"/>
              </a:ext>
            </a:extLst>
          </p:cNvPr>
          <p:cNvGrpSpPr/>
          <p:nvPr/>
        </p:nvGrpSpPr>
        <p:grpSpPr>
          <a:xfrm>
            <a:off x="742951" y="1331676"/>
            <a:ext cx="5543550" cy="3540423"/>
            <a:chOff x="847725" y="1008336"/>
            <a:chExt cx="3467100" cy="22970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/>
                <p:nvPr/>
              </p:nvSpPr>
              <p:spPr>
                <a:xfrm>
                  <a:off x="1928492" y="1239090"/>
                  <a:ext cx="511200" cy="51221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" rIns="3600" b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8492" y="1239090"/>
                  <a:ext cx="511200" cy="512218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DE02877-DB69-4409-909F-C7336427B562}"/>
                </a:ext>
              </a:extLst>
            </p:cNvPr>
            <p:cNvCxnSpPr>
              <a:cxnSpLocks/>
              <a:stCxn id="65" idx="6"/>
              <a:endCxn id="74" idx="2"/>
            </p:cNvCxnSpPr>
            <p:nvPr/>
          </p:nvCxnSpPr>
          <p:spPr>
            <a:xfrm>
              <a:off x="2439692" y="1495199"/>
              <a:ext cx="584936" cy="697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AD7E23A-73FF-4B09-AB86-631148549E31}"/>
                </a:ext>
              </a:extLst>
            </p:cNvPr>
            <p:cNvGrpSpPr/>
            <p:nvPr/>
          </p:nvGrpSpPr>
          <p:grpSpPr>
            <a:xfrm>
              <a:off x="847725" y="1008336"/>
              <a:ext cx="3467100" cy="2297018"/>
              <a:chOff x="838200" y="1008336"/>
              <a:chExt cx="3467100" cy="2297018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43AB664-8674-4798-AF09-D872822FAC81}"/>
                  </a:ext>
                </a:extLst>
              </p:cNvPr>
              <p:cNvSpPr/>
              <p:nvPr/>
            </p:nvSpPr>
            <p:spPr>
              <a:xfrm>
                <a:off x="3015103" y="1936194"/>
                <a:ext cx="511200" cy="51221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" rIns="3600" bIns="3600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4CD22798-7F05-423D-AE2E-84746BC247E2}"/>
                  </a:ext>
                </a:extLst>
              </p:cNvPr>
              <p:cNvGrpSpPr/>
              <p:nvPr/>
            </p:nvGrpSpPr>
            <p:grpSpPr>
              <a:xfrm>
                <a:off x="838200" y="1008336"/>
                <a:ext cx="3467100" cy="2297018"/>
                <a:chOff x="838200" y="1008336"/>
                <a:chExt cx="3467100" cy="229701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D50E7FC-503C-470D-B114-CD0C03275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8200" y="2182298"/>
                      <a:ext cx="511200" cy="511200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08000" tIns="3600" rIns="3600" bIns="10800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D50E7FC-503C-470D-B114-CD0C032758C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8200" y="2182298"/>
                      <a:ext cx="511200" cy="511200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 w="190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422D354C-C7A7-45F8-911E-24AC37FD91E8}"/>
                    </a:ext>
                  </a:extLst>
                </p:cNvPr>
                <p:cNvGrpSpPr/>
                <p:nvPr/>
              </p:nvGrpSpPr>
              <p:grpSpPr>
                <a:xfrm>
                  <a:off x="847377" y="1008336"/>
                  <a:ext cx="3457923" cy="2297018"/>
                  <a:chOff x="856902" y="1008336"/>
                  <a:chExt cx="3457923" cy="2297018"/>
                </a:xfrm>
              </p:grpSpPr>
              <p:cxnSp>
                <p:nvCxnSpPr>
                  <p:cNvPr id="75" name="Straight Arrow Connector 74">
                    <a:extLst>
                      <a:ext uri="{FF2B5EF4-FFF2-40B4-BE49-F238E27FC236}">
                        <a16:creationId xmlns:a16="http://schemas.microsoft.com/office/drawing/2014/main" id="{9BACF0FD-03E0-4527-83FC-E9C5E277B233}"/>
                      </a:ext>
                    </a:extLst>
                  </p:cNvPr>
                  <p:cNvCxnSpPr>
                    <a:cxnSpLocks/>
                    <a:stCxn id="69" idx="6"/>
                    <a:endCxn id="65" idx="2"/>
                  </p:cNvCxnSpPr>
                  <p:nvPr/>
                </p:nvCxnSpPr>
                <p:spPr>
                  <a:xfrm flipV="1">
                    <a:off x="1349400" y="1495199"/>
                    <a:ext cx="579092" cy="94269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6379338A-0117-43AB-83A1-AC10D51BABF6}"/>
                      </a:ext>
                    </a:extLst>
                  </p:cNvPr>
                  <p:cNvGrpSpPr/>
                  <p:nvPr/>
                </p:nvGrpSpPr>
                <p:grpSpPr>
                  <a:xfrm>
                    <a:off x="856902" y="1008336"/>
                    <a:ext cx="3457923" cy="2297018"/>
                    <a:chOff x="847377" y="1008336"/>
                    <a:chExt cx="3457923" cy="2297018"/>
                  </a:xfrm>
                </p:grpSpPr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0CBCCE1F-7259-4784-B56E-682025508E3B}"/>
                        </a:ext>
                      </a:extLst>
                    </p:cNvPr>
                    <p:cNvCxnSpPr>
                      <a:cxnSpLocks/>
                      <a:endCxn id="32" idx="2"/>
                    </p:cNvCxnSpPr>
                    <p:nvPr/>
                  </p:nvCxnSpPr>
                  <p:spPr>
                    <a:xfrm flipV="1">
                      <a:off x="1326559" y="2200607"/>
                      <a:ext cx="613446" cy="179814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5" name="Group 44">
                      <a:extLst>
                        <a:ext uri="{FF2B5EF4-FFF2-40B4-BE49-F238E27FC236}">
                          <a16:creationId xmlns:a16="http://schemas.microsoft.com/office/drawing/2014/main" id="{49279C3C-5532-4830-980D-FFB6A312D3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47377" y="1008336"/>
                      <a:ext cx="3457923" cy="2297018"/>
                      <a:chOff x="847377" y="1008336"/>
                      <a:chExt cx="3457923" cy="2297018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6" name="Oval 65">
                            <a:extLst>
                              <a:ext uri="{FF2B5EF4-FFF2-40B4-BE49-F238E27FC236}">
                                <a16:creationId xmlns:a16="http://schemas.microsoft.com/office/drawing/2014/main" id="{6A58F41A-593E-47AD-999E-F39F3DF3122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0557" y="1008336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rgbClr val="D83CD8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6" name="Oval 65">
                            <a:extLst>
                              <a:ext uri="{FF2B5EF4-FFF2-40B4-BE49-F238E27FC236}">
                                <a16:creationId xmlns:a16="http://schemas.microsoft.com/office/drawing/2014/main" id="{6A58F41A-593E-47AD-999E-F39F3DF3122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0557" y="1008336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4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rgbClr val="D83CD8"/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8" name="Oval 67">
                            <a:extLst>
                              <a:ext uri="{FF2B5EF4-FFF2-40B4-BE49-F238E27FC236}">
                                <a16:creationId xmlns:a16="http://schemas.microsoft.com/office/drawing/2014/main" id="{C5914D5D-4A6D-4A5C-9EB5-C89FAB23E61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0557" y="1584862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8" name="Oval 67">
                            <a:extLst>
                              <a:ext uri="{FF2B5EF4-FFF2-40B4-BE49-F238E27FC236}">
                                <a16:creationId xmlns:a16="http://schemas.microsoft.com/office/drawing/2014/main" id="{C5914D5D-4A6D-4A5C-9EB5-C89FAB23E61F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0557" y="1584862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5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71" name="Straight Arrow Connector 70">
                        <a:extLst>
                          <a:ext uri="{FF2B5EF4-FFF2-40B4-BE49-F238E27FC236}">
                            <a16:creationId xmlns:a16="http://schemas.microsoft.com/office/drawing/2014/main" id="{4630BE8A-3D30-421C-A909-17B057DD695E}"/>
                          </a:ext>
                        </a:extLst>
                      </p:cNvPr>
                      <p:cNvCxnSpPr>
                        <a:cxnSpLocks/>
                        <a:stCxn id="66" idx="6"/>
                        <a:endCxn id="65" idx="2"/>
                      </p:cNvCxnSpPr>
                      <p:nvPr/>
                    </p:nvCxnSpPr>
                    <p:spPr>
                      <a:xfrm>
                        <a:off x="1371757" y="1263936"/>
                        <a:ext cx="547210" cy="231263"/>
                      </a:xfrm>
                      <a:prstGeom prst="straightConnector1">
                        <a:avLst/>
                      </a:prstGeom>
                      <a:ln>
                        <a:solidFill>
                          <a:srgbClr val="D83CD8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70" name="Oval 69">
                            <a:extLst>
                              <a:ext uri="{FF2B5EF4-FFF2-40B4-BE49-F238E27FC236}">
                                <a16:creationId xmlns:a16="http://schemas.microsoft.com/office/drawing/2014/main" id="{912917E0-FCFF-4F16-9ABD-EEF3D398B65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47377" y="2794154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70" name="Oval 69">
                            <a:extLst>
                              <a:ext uri="{FF2B5EF4-FFF2-40B4-BE49-F238E27FC236}">
                                <a16:creationId xmlns:a16="http://schemas.microsoft.com/office/drawing/2014/main" id="{912917E0-FCFF-4F16-9ABD-EEF3D398B65F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47377" y="2794154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6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76" name="Straight Arrow Connector 75">
                        <a:extLst>
                          <a:ext uri="{FF2B5EF4-FFF2-40B4-BE49-F238E27FC236}">
                            <a16:creationId xmlns:a16="http://schemas.microsoft.com/office/drawing/2014/main" id="{A0FBB3DF-28E3-4D4C-9F23-BEB87A70E91F}"/>
                          </a:ext>
                        </a:extLst>
                      </p:cNvPr>
                      <p:cNvCxnSpPr>
                        <a:cxnSpLocks/>
                        <a:stCxn id="70" idx="6"/>
                        <a:endCxn id="65" idx="2"/>
                      </p:cNvCxnSpPr>
                      <p:nvPr/>
                    </p:nvCxnSpPr>
                    <p:spPr>
                      <a:xfrm flipV="1">
                        <a:off x="1358577" y="1495199"/>
                        <a:ext cx="569915" cy="155455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88" name="Rectangle 87">
                            <a:extLst>
                              <a:ext uri="{FF2B5EF4-FFF2-40B4-BE49-F238E27FC236}">
                                <a16:creationId xmlns:a16="http://schemas.microsoft.com/office/drawing/2014/main" id="{26EE9F54-1ED0-4ECB-8016-BF5D3E2B245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526303" y="1648037"/>
                            <a:ext cx="778997" cy="39577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0" tIns="0" rIns="0" bIns="0" rtlCol="0" anchor="ctr"/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00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dirty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oMath>
                              </m:oMathPara>
                            </a14:m>
                            <a:endParaRPr lang="en-US" baseline="-10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88" name="Rectangle 87">
                            <a:extLst>
                              <a:ext uri="{FF2B5EF4-FFF2-40B4-BE49-F238E27FC236}">
                                <a16:creationId xmlns:a16="http://schemas.microsoft.com/office/drawing/2014/main" id="{26EE9F54-1ED0-4ECB-8016-BF5D3E2B245C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526303" y="1648037"/>
                            <a:ext cx="778997" cy="395774"/>
                          </a:xfrm>
                          <a:prstGeom prst="rect">
                            <a:avLst/>
                          </a:prstGeom>
                          <a:blipFill>
                            <a:blip r:embed="rId7"/>
                            <a:stretch>
                              <a:fillRect/>
                            </a:stretch>
                          </a:blipFill>
                          <a:ln>
                            <a:noFill/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FD9114E9-A76A-46C5-AFC7-D990CE053E5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40005" y="1944498"/>
                            <a:ext cx="511200" cy="512218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36000" tIns="3600" rIns="3600" bIns="36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FD9114E9-A76A-46C5-AFC7-D990CE053E57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40005" y="1944498"/>
                            <a:ext cx="511200" cy="512218"/>
                          </a:xfrm>
                          <a:prstGeom prst="ellipse">
                            <a:avLst/>
                          </a:prstGeom>
                          <a:blipFill>
                            <a:blip r:embed="rId8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he-IL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42" name="Oval 41">
                            <a:extLst>
                              <a:ext uri="{FF2B5EF4-FFF2-40B4-BE49-F238E27FC236}">
                                <a16:creationId xmlns:a16="http://schemas.microsoft.com/office/drawing/2014/main" id="{4A4CC6FE-4B7F-4C1B-8848-4F521F7184D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28492" y="2657150"/>
                            <a:ext cx="511200" cy="512218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36000" tIns="3600" rIns="3600" bIns="36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42" name="Oval 41">
                            <a:extLst>
                              <a:ext uri="{FF2B5EF4-FFF2-40B4-BE49-F238E27FC236}">
                                <a16:creationId xmlns:a16="http://schemas.microsoft.com/office/drawing/2014/main" id="{4A4CC6FE-4B7F-4C1B-8848-4F521F7184D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28492" y="2657150"/>
                            <a:ext cx="511200" cy="512218"/>
                          </a:xfrm>
                          <a:prstGeom prst="ellipse">
                            <a:avLst/>
                          </a:prstGeom>
                          <a:blipFill>
                            <a:blip r:embed="rId9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he-IL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47" name="Straight Arrow Connector 46">
                        <a:extLst>
                          <a:ext uri="{FF2B5EF4-FFF2-40B4-BE49-F238E27FC236}">
                            <a16:creationId xmlns:a16="http://schemas.microsoft.com/office/drawing/2014/main" id="{F2AD49FD-81C2-490D-AC40-3B2EFCF8D355}"/>
                          </a:ext>
                        </a:extLst>
                      </p:cNvPr>
                      <p:cNvCxnSpPr>
                        <a:cxnSpLocks/>
                        <a:endCxn id="42" idx="2"/>
                      </p:cNvCxnSpPr>
                      <p:nvPr/>
                    </p:nvCxnSpPr>
                    <p:spPr>
                      <a:xfrm>
                        <a:off x="1355134" y="2391612"/>
                        <a:ext cx="573358" cy="52164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Straight Arrow Connector 47">
                        <a:extLst>
                          <a:ext uri="{FF2B5EF4-FFF2-40B4-BE49-F238E27FC236}">
                            <a16:creationId xmlns:a16="http://schemas.microsoft.com/office/drawing/2014/main" id="{97707D2B-6007-45EE-91A4-EBD8C63C6F92}"/>
                          </a:ext>
                        </a:extLst>
                      </p:cNvPr>
                      <p:cNvCxnSpPr>
                        <a:cxnSpLocks/>
                        <a:endCxn id="42" idx="2"/>
                      </p:cNvCxnSpPr>
                      <p:nvPr/>
                    </p:nvCxnSpPr>
                    <p:spPr>
                      <a:xfrm>
                        <a:off x="1359641" y="1884351"/>
                        <a:ext cx="568851" cy="1028908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9" name="Straight Arrow Connector 48">
                        <a:extLst>
                          <a:ext uri="{FF2B5EF4-FFF2-40B4-BE49-F238E27FC236}">
                            <a16:creationId xmlns:a16="http://schemas.microsoft.com/office/drawing/2014/main" id="{738165F6-8FF5-4718-AA58-6C42B4DA0AB8}"/>
                          </a:ext>
                        </a:extLst>
                      </p:cNvPr>
                      <p:cNvCxnSpPr>
                        <a:cxnSpLocks/>
                        <a:stCxn id="70" idx="6"/>
                        <a:endCxn id="42" idx="2"/>
                      </p:cNvCxnSpPr>
                      <p:nvPr/>
                    </p:nvCxnSpPr>
                    <p:spPr>
                      <a:xfrm flipV="1">
                        <a:off x="1358577" y="2913259"/>
                        <a:ext cx="569915" cy="13649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" name="Straight Arrow Connector 49">
                        <a:extLst>
                          <a:ext uri="{FF2B5EF4-FFF2-40B4-BE49-F238E27FC236}">
                            <a16:creationId xmlns:a16="http://schemas.microsoft.com/office/drawing/2014/main" id="{A1A0135E-0624-4BBC-93EA-D01B8A64AFF8}"/>
                          </a:ext>
                        </a:extLst>
                      </p:cNvPr>
                      <p:cNvCxnSpPr>
                        <a:cxnSpLocks/>
                        <a:stCxn id="70" idx="6"/>
                        <a:endCxn id="32" idx="2"/>
                      </p:cNvCxnSpPr>
                      <p:nvPr/>
                    </p:nvCxnSpPr>
                    <p:spPr>
                      <a:xfrm flipV="1">
                        <a:off x="1358577" y="2200607"/>
                        <a:ext cx="581428" cy="84914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3" name="Straight Arrow Connector 62">
                        <a:extLst>
                          <a:ext uri="{FF2B5EF4-FFF2-40B4-BE49-F238E27FC236}">
                            <a16:creationId xmlns:a16="http://schemas.microsoft.com/office/drawing/2014/main" id="{942CDEDE-7634-426A-97E7-A20DE1123648}"/>
                          </a:ext>
                        </a:extLst>
                      </p:cNvPr>
                      <p:cNvCxnSpPr>
                        <a:cxnSpLocks/>
                        <a:stCxn id="66" idx="6"/>
                        <a:endCxn id="42" idx="2"/>
                      </p:cNvCxnSpPr>
                      <p:nvPr/>
                    </p:nvCxnSpPr>
                    <p:spPr>
                      <a:xfrm>
                        <a:off x="1371757" y="1263936"/>
                        <a:ext cx="556735" cy="1649323"/>
                      </a:xfrm>
                      <a:prstGeom prst="straightConnector1">
                        <a:avLst/>
                      </a:prstGeom>
                      <a:ln>
                        <a:solidFill>
                          <a:srgbClr val="D83CD8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8" name="Straight Arrow Connector 77">
                        <a:extLst>
                          <a:ext uri="{FF2B5EF4-FFF2-40B4-BE49-F238E27FC236}">
                            <a16:creationId xmlns:a16="http://schemas.microsoft.com/office/drawing/2014/main" id="{C749684A-C102-4FCB-8292-0C23608827E1}"/>
                          </a:ext>
                        </a:extLst>
                      </p:cNvPr>
                      <p:cNvCxnSpPr>
                        <a:cxnSpLocks/>
                        <a:stCxn id="42" idx="6"/>
                        <a:endCxn id="74" idx="2"/>
                      </p:cNvCxnSpPr>
                      <p:nvPr/>
                    </p:nvCxnSpPr>
                    <p:spPr>
                      <a:xfrm flipV="1">
                        <a:off x="2439692" y="2192303"/>
                        <a:ext cx="575411" cy="720956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Straight Arrow Connector 78">
                        <a:extLst>
                          <a:ext uri="{FF2B5EF4-FFF2-40B4-BE49-F238E27FC236}">
                            <a16:creationId xmlns:a16="http://schemas.microsoft.com/office/drawing/2014/main" id="{DA68DB2F-111A-4396-9E9F-20F606633DF8}"/>
                          </a:ext>
                        </a:extLst>
                      </p:cNvPr>
                      <p:cNvCxnSpPr>
                        <a:cxnSpLocks/>
                        <a:stCxn id="32" idx="6"/>
                        <a:endCxn id="74" idx="2"/>
                      </p:cNvCxnSpPr>
                      <p:nvPr/>
                    </p:nvCxnSpPr>
                    <p:spPr>
                      <a:xfrm flipV="1">
                        <a:off x="2451205" y="2192303"/>
                        <a:ext cx="563898" cy="830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Straight Arrow Connector 79">
                        <a:extLst>
                          <a:ext uri="{FF2B5EF4-FFF2-40B4-BE49-F238E27FC236}">
                            <a16:creationId xmlns:a16="http://schemas.microsoft.com/office/drawing/2014/main" id="{E72031B0-4D5B-4238-B84D-E9302FD3CA9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3557646" y="2173994"/>
                        <a:ext cx="563898" cy="830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DE1840B-4973-444D-A7F5-49CA47F208D0}"/>
              </a:ext>
            </a:extLst>
          </p:cNvPr>
          <p:cNvSpPr/>
          <p:nvPr/>
        </p:nvSpPr>
        <p:spPr>
          <a:xfrm>
            <a:off x="675064" y="1280469"/>
            <a:ext cx="1772521" cy="3663006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89FD30-8536-4E04-8837-FAD6937F3496}"/>
                  </a:ext>
                </a:extLst>
              </p:cNvPr>
              <p:cNvSpPr/>
              <p:nvPr/>
            </p:nvSpPr>
            <p:spPr>
              <a:xfrm>
                <a:off x="5196285" y="3127419"/>
                <a:ext cx="6340966" cy="5984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2000" baseline="-10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89FD30-8536-4E04-8837-FAD6937F34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285" y="3127419"/>
                <a:ext cx="6340966" cy="598435"/>
              </a:xfrm>
              <a:prstGeom prst="rect">
                <a:avLst/>
              </a:prstGeom>
              <a:blipFill>
                <a:blip r:embed="rId10"/>
                <a:stretch>
                  <a:fillRect l="-1441" b="-61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3568E225-C19A-4C21-8D24-F3BE5EF67A07}"/>
              </a:ext>
            </a:extLst>
          </p:cNvPr>
          <p:cNvGrpSpPr/>
          <p:nvPr/>
        </p:nvGrpSpPr>
        <p:grpSpPr>
          <a:xfrm>
            <a:off x="8366768" y="3622762"/>
            <a:ext cx="2859263" cy="702880"/>
            <a:chOff x="8366768" y="3622762"/>
            <a:chExt cx="2859263" cy="7028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01EC522-F4D0-44A9-B55D-ACAD1667CAE4}"/>
                    </a:ext>
                  </a:extLst>
                </p:cNvPr>
                <p:cNvSpPr/>
                <p:nvPr/>
              </p:nvSpPr>
              <p:spPr>
                <a:xfrm>
                  <a:off x="8366768" y="3931684"/>
                  <a:ext cx="438990" cy="3939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01EC522-F4D0-44A9-B55D-ACAD1667CA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6768" y="3931684"/>
                  <a:ext cx="438990" cy="393958"/>
                </a:xfrm>
                <a:prstGeom prst="rect">
                  <a:avLst/>
                </a:prstGeom>
                <a:blipFill>
                  <a:blip r:embed="rId11"/>
                  <a:stretch>
                    <a:fillRect l="-1389" b="-92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0B3C209A-0A06-4365-96B4-D65B31803444}"/>
                    </a:ext>
                  </a:extLst>
                </p:cNvPr>
                <p:cNvSpPr/>
                <p:nvPr/>
              </p:nvSpPr>
              <p:spPr>
                <a:xfrm>
                  <a:off x="9548452" y="3901802"/>
                  <a:ext cx="438990" cy="3939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0B3C209A-0A06-4365-96B4-D65B318034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8452" y="3901802"/>
                  <a:ext cx="438990" cy="393958"/>
                </a:xfrm>
                <a:prstGeom prst="rect">
                  <a:avLst/>
                </a:prstGeom>
                <a:blipFill>
                  <a:blip r:embed="rId12"/>
                  <a:stretch>
                    <a:fillRect l="-1389" b="-92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CA33AF4C-B620-4D44-BBF5-96A71C28DF1F}"/>
                    </a:ext>
                  </a:extLst>
                </p:cNvPr>
                <p:cNvSpPr/>
                <p:nvPr/>
              </p:nvSpPr>
              <p:spPr>
                <a:xfrm>
                  <a:off x="10787041" y="3925607"/>
                  <a:ext cx="438990" cy="3939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CA33AF4C-B620-4D44-BBF5-96A71C28DF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87041" y="3925607"/>
                  <a:ext cx="438990" cy="393958"/>
                </a:xfrm>
                <a:prstGeom prst="rect">
                  <a:avLst/>
                </a:prstGeom>
                <a:blipFill>
                  <a:blip r:embed="rId13"/>
                  <a:stretch>
                    <a:fillRect l="-2778" b="-92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052A681-C80E-45FC-B11A-D387F5C8EB61}"/>
                </a:ext>
              </a:extLst>
            </p:cNvPr>
            <p:cNvCxnSpPr/>
            <p:nvPr/>
          </p:nvCxnSpPr>
          <p:spPr>
            <a:xfrm flipV="1">
              <a:off x="8548163" y="3664523"/>
              <a:ext cx="0" cy="37203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0CCBAD5-12E6-4252-B35B-AAE97EA36A48}"/>
                </a:ext>
              </a:extLst>
            </p:cNvPr>
            <p:cNvCxnSpPr/>
            <p:nvPr/>
          </p:nvCxnSpPr>
          <p:spPr>
            <a:xfrm flipV="1">
              <a:off x="9767947" y="3622762"/>
              <a:ext cx="0" cy="37203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6588350-97E8-45AC-96A8-239019722814}"/>
                </a:ext>
              </a:extLst>
            </p:cNvPr>
            <p:cNvCxnSpPr/>
            <p:nvPr/>
          </p:nvCxnSpPr>
          <p:spPr>
            <a:xfrm flipV="1">
              <a:off x="11006536" y="3622762"/>
              <a:ext cx="0" cy="37203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613852A-BB3D-4E16-AF92-FF60514976B0}"/>
                  </a:ext>
                </a:extLst>
              </p:cNvPr>
              <p:cNvSpPr/>
              <p:nvPr/>
            </p:nvSpPr>
            <p:spPr>
              <a:xfrm>
                <a:off x="4381500" y="4471708"/>
                <a:ext cx="7432313" cy="16924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,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,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𝑏𝑒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𝑎𝑣𝑒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𝑙𝑖𝑘𝑒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𝑙𝑜𝑔𝑖𝑠𝑡𝑖𝑐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𝑟𝑒𝑔𝑟𝑒𝑠𝑠𝑖𝑜𝑛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BUT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: they them are </a:t>
                </a:r>
                <a:r>
                  <a:rPr 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learned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as function of the input</a:t>
                </a:r>
              </a:p>
              <a:p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613852A-BB3D-4E16-AF92-FF60514976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00" y="4471708"/>
                <a:ext cx="7432313" cy="1692456"/>
              </a:xfrm>
              <a:prstGeom prst="rect">
                <a:avLst/>
              </a:prstGeom>
              <a:blipFill>
                <a:blip r:embed="rId14"/>
                <a:stretch>
                  <a:fillRect l="-21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617EDBD-B499-4DAA-8AB5-751AD91FC1D4}"/>
                  </a:ext>
                </a:extLst>
              </p:cNvPr>
              <p:cNvSpPr/>
              <p:nvPr/>
            </p:nvSpPr>
            <p:spPr>
              <a:xfrm>
                <a:off x="3472470" y="2007144"/>
                <a:ext cx="499456" cy="4262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617EDBD-B499-4DAA-8AB5-751AD91FC1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470" y="2007144"/>
                <a:ext cx="499456" cy="426278"/>
              </a:xfrm>
              <a:prstGeom prst="rect">
                <a:avLst/>
              </a:prstGeom>
              <a:blipFill>
                <a:blip r:embed="rId15"/>
                <a:stretch>
                  <a:fillRect l="-12195" r="-10976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C22A5C1-9D95-4BBA-9F32-AEBF1B1F1287}"/>
                  </a:ext>
                </a:extLst>
              </p:cNvPr>
              <p:cNvSpPr/>
              <p:nvPr/>
            </p:nvSpPr>
            <p:spPr>
              <a:xfrm>
                <a:off x="3330153" y="2737060"/>
                <a:ext cx="499456" cy="4262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C22A5C1-9D95-4BBA-9F32-AEBF1B1F12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153" y="2737060"/>
                <a:ext cx="499456" cy="426278"/>
              </a:xfrm>
              <a:prstGeom prst="rect">
                <a:avLst/>
              </a:prstGeom>
              <a:blipFill>
                <a:blip r:embed="rId16"/>
                <a:stretch>
                  <a:fillRect l="-10976" r="-10976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2E03C62-251A-43ED-A2ED-03F74B41F017}"/>
                  </a:ext>
                </a:extLst>
              </p:cNvPr>
              <p:cNvSpPr/>
              <p:nvPr/>
            </p:nvSpPr>
            <p:spPr>
              <a:xfrm>
                <a:off x="3528780" y="3810230"/>
                <a:ext cx="499456" cy="4262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2E03C62-251A-43ED-A2ED-03F74B41F0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780" y="3810230"/>
                <a:ext cx="499456" cy="426278"/>
              </a:xfrm>
              <a:prstGeom prst="rect">
                <a:avLst/>
              </a:prstGeom>
              <a:blipFill>
                <a:blip r:embed="rId17"/>
                <a:stretch>
                  <a:fillRect l="-12195" r="-10976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88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9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</a:t>
            </a:r>
            <a:endParaRPr lang="he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33B0DF-22EC-785C-5E51-541A7FD47F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1697" y="2289409"/>
            <a:ext cx="3334139" cy="264851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E89810-2172-3FB0-0AD1-5B1C53AF82D0}"/>
              </a:ext>
            </a:extLst>
          </p:cNvPr>
          <p:cNvSpPr txBox="1"/>
          <p:nvPr/>
        </p:nvSpPr>
        <p:spPr>
          <a:xfrm>
            <a:off x="1922105" y="1405033"/>
            <a:ext cx="720152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i="1" dirty="0"/>
              <a:t>x1, x2</a:t>
            </a:r>
            <a:r>
              <a:rPr lang="en-US" dirty="0"/>
              <a:t> are binary (0 or 1), a simply version of a complex decision boundary </a:t>
            </a:r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DDAF0F-D5CA-DD5E-BB03-CC68CB818BB4}"/>
              </a:ext>
            </a:extLst>
          </p:cNvPr>
          <p:cNvSpPr txBox="1"/>
          <p:nvPr/>
        </p:nvSpPr>
        <p:spPr>
          <a:xfrm>
            <a:off x="6546206" y="3428998"/>
            <a:ext cx="145557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&lt;= </a:t>
            </a:r>
            <a:r>
              <a:rPr lang="en-US" i="1" dirty="0"/>
              <a:t>x1</a:t>
            </a:r>
            <a:r>
              <a:rPr lang="en-US" dirty="0"/>
              <a:t> XOR </a:t>
            </a:r>
            <a:r>
              <a:rPr lang="en-US" i="1" dirty="0"/>
              <a:t>x2</a:t>
            </a:r>
            <a:r>
              <a:rPr lang="en-US" dirty="0"/>
              <a:t> 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54B27-B5AA-831F-F1D1-16AB959396BD}"/>
              </a:ext>
            </a:extLst>
          </p:cNvPr>
          <p:cNvSpPr txBox="1"/>
          <p:nvPr/>
        </p:nvSpPr>
        <p:spPr>
          <a:xfrm>
            <a:off x="5522866" y="2694338"/>
            <a:ext cx="6461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A1A1A1"/>
                </a:solidFill>
              </a:rPr>
              <a:t>Y = 1</a:t>
            </a:r>
            <a:endParaRPr lang="he-IL" dirty="0">
              <a:solidFill>
                <a:srgbClr val="A1A1A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B83693-2992-6826-759A-34EB6D1B3609}"/>
              </a:ext>
            </a:extLst>
          </p:cNvPr>
          <p:cNvSpPr txBox="1"/>
          <p:nvPr/>
        </p:nvSpPr>
        <p:spPr>
          <a:xfrm>
            <a:off x="5449851" y="4093128"/>
            <a:ext cx="6461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A1A1A1"/>
                </a:solidFill>
              </a:rPr>
              <a:t>Y = 0</a:t>
            </a:r>
            <a:endParaRPr lang="he-IL" dirty="0">
              <a:solidFill>
                <a:srgbClr val="A1A1A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5C32C0-2DF7-AF87-F742-8B266291C295}"/>
              </a:ext>
            </a:extLst>
          </p:cNvPr>
          <p:cNvSpPr txBox="1"/>
          <p:nvPr/>
        </p:nvSpPr>
        <p:spPr>
          <a:xfrm>
            <a:off x="3878424" y="2649230"/>
            <a:ext cx="6461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A1A1A1"/>
                </a:solidFill>
              </a:rPr>
              <a:t>Y = 0</a:t>
            </a:r>
            <a:endParaRPr lang="he-IL" dirty="0">
              <a:solidFill>
                <a:srgbClr val="A1A1A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4E559B-A493-73A3-3F2E-8490028DFC5A}"/>
              </a:ext>
            </a:extLst>
          </p:cNvPr>
          <p:cNvSpPr txBox="1"/>
          <p:nvPr/>
        </p:nvSpPr>
        <p:spPr>
          <a:xfrm>
            <a:off x="3797944" y="4093128"/>
            <a:ext cx="6461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A1A1A1"/>
                </a:solidFill>
              </a:rPr>
              <a:t>Y = 0</a:t>
            </a:r>
            <a:endParaRPr lang="he-IL" dirty="0">
              <a:solidFill>
                <a:srgbClr val="A1A1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4937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 – And Operation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54B27-B5AA-831F-F1D1-16AB959396BD}"/>
              </a:ext>
            </a:extLst>
          </p:cNvPr>
          <p:cNvSpPr txBox="1"/>
          <p:nvPr/>
        </p:nvSpPr>
        <p:spPr>
          <a:xfrm>
            <a:off x="1049690" y="2486534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-30</a:t>
            </a:r>
            <a:endParaRPr lang="he-IL" dirty="0">
              <a:solidFill>
                <a:srgbClr val="64646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/>
              <p:nvPr/>
            </p:nvSpPr>
            <p:spPr>
              <a:xfrm>
                <a:off x="430537" y="1148512"/>
                <a:ext cx="1855187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7" y="1148512"/>
                <a:ext cx="1855187" cy="707886"/>
              </a:xfrm>
              <a:prstGeom prst="rect">
                <a:avLst/>
              </a:prstGeom>
              <a:blipFill>
                <a:blip r:embed="rId2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5E0B125-9082-1160-0333-D2C703705B75}"/>
                  </a:ext>
                </a:extLst>
              </p:cNvPr>
              <p:cNvSpPr/>
              <p:nvPr/>
            </p:nvSpPr>
            <p:spPr>
              <a:xfrm>
                <a:off x="1980839" y="3109002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5E0B125-9082-1160-0333-D2C703705B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839" y="3109002"/>
                <a:ext cx="597520" cy="55850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65FE1D5-98B4-3E2C-794E-89C011C81BE0}"/>
                  </a:ext>
                </a:extLst>
              </p:cNvPr>
              <p:cNvSpPr/>
              <p:nvPr/>
            </p:nvSpPr>
            <p:spPr>
              <a:xfrm>
                <a:off x="484408" y="2409714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65FE1D5-98B4-3E2C-794E-89C011C81B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2409714"/>
                <a:ext cx="597520" cy="55850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B0E58DE-02DB-B3A7-81CD-F1EC11B48F7D}"/>
                  </a:ext>
                </a:extLst>
              </p:cNvPr>
              <p:cNvSpPr/>
              <p:nvPr/>
            </p:nvSpPr>
            <p:spPr>
              <a:xfrm>
                <a:off x="484408" y="3108380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B0E58DE-02DB-B3A7-81CD-F1EC11B48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3108380"/>
                <a:ext cx="597520" cy="55850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24DD035-380B-B489-E544-1ED1E87143A1}"/>
                  </a:ext>
                </a:extLst>
              </p:cNvPr>
              <p:cNvSpPr/>
              <p:nvPr/>
            </p:nvSpPr>
            <p:spPr>
              <a:xfrm>
                <a:off x="484408" y="3826257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24DD035-380B-B489-E544-1ED1E8714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3826257"/>
                <a:ext cx="597520" cy="55850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67E388-B246-872C-0782-1E08D72088A4}"/>
              </a:ext>
            </a:extLst>
          </p:cNvPr>
          <p:cNvCxnSpPr>
            <a:cxnSpLocks/>
            <a:stCxn id="11" idx="6"/>
            <a:endCxn id="8" idx="2"/>
          </p:cNvCxnSpPr>
          <p:nvPr/>
        </p:nvCxnSpPr>
        <p:spPr>
          <a:xfrm>
            <a:off x="1081928" y="2688968"/>
            <a:ext cx="898911" cy="699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C5A127-8739-9051-A27F-EA9D63A6D83C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1081928" y="3387634"/>
            <a:ext cx="898911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DDC1F8-6EF2-0313-9FA5-31EBC833F83B}"/>
              </a:ext>
            </a:extLst>
          </p:cNvPr>
          <p:cNvCxnSpPr>
            <a:cxnSpLocks/>
            <a:stCxn id="15" idx="6"/>
            <a:endCxn id="8" idx="2"/>
          </p:cNvCxnSpPr>
          <p:nvPr/>
        </p:nvCxnSpPr>
        <p:spPr>
          <a:xfrm flipV="1">
            <a:off x="1081928" y="3388256"/>
            <a:ext cx="898911" cy="717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1519FC-E4F2-FE5E-0FDD-05397E8F7C08}"/>
              </a:ext>
            </a:extLst>
          </p:cNvPr>
          <p:cNvCxnSpPr>
            <a:cxnSpLocks/>
          </p:cNvCxnSpPr>
          <p:nvPr/>
        </p:nvCxnSpPr>
        <p:spPr>
          <a:xfrm>
            <a:off x="2580360" y="3400072"/>
            <a:ext cx="558153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D2C9EF-4067-294A-51B8-BBB7C62D9C3A}"/>
                  </a:ext>
                </a:extLst>
              </p:cNvPr>
              <p:cNvSpPr txBox="1"/>
              <p:nvPr/>
            </p:nvSpPr>
            <p:spPr>
              <a:xfrm>
                <a:off x="2516102" y="2997031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D2C9EF-4067-294A-51B8-BBB7C62D9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102" y="2997031"/>
                <a:ext cx="868315" cy="404406"/>
              </a:xfrm>
              <a:prstGeom prst="rect">
                <a:avLst/>
              </a:prstGeom>
              <a:blipFill>
                <a:blip r:embed="rId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C4255DBE-9F54-9B42-F5C1-7399E2D6C0D5}"/>
              </a:ext>
            </a:extLst>
          </p:cNvPr>
          <p:cNvSpPr txBox="1"/>
          <p:nvPr/>
        </p:nvSpPr>
        <p:spPr>
          <a:xfrm>
            <a:off x="1040335" y="3096991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+20</a:t>
            </a:r>
            <a:endParaRPr lang="he-IL" dirty="0">
              <a:solidFill>
                <a:srgbClr val="646464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16530E-3F1E-A34F-FAEE-9E6460965BB1}"/>
              </a:ext>
            </a:extLst>
          </p:cNvPr>
          <p:cNvSpPr txBox="1"/>
          <p:nvPr/>
        </p:nvSpPr>
        <p:spPr>
          <a:xfrm>
            <a:off x="990500" y="3659615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+20</a:t>
            </a:r>
            <a:endParaRPr lang="he-IL" dirty="0">
              <a:solidFill>
                <a:srgbClr val="64646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/>
              <p:nvPr/>
            </p:nvSpPr>
            <p:spPr>
              <a:xfrm>
                <a:off x="937079" y="5026472"/>
                <a:ext cx="3654462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079" y="5026472"/>
                <a:ext cx="3654462" cy="404406"/>
              </a:xfrm>
              <a:prstGeom prst="rect">
                <a:avLst/>
              </a:prstGeom>
              <a:blipFill>
                <a:blip r:embed="rId8"/>
                <a:stretch>
                  <a:fillRect t="-7576" r="-835" b="-2727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D7C9C45-F68B-14FA-7AED-256903B8158B}"/>
              </a:ext>
            </a:extLst>
          </p:cNvPr>
          <p:cNvGrpSpPr/>
          <p:nvPr/>
        </p:nvGrpSpPr>
        <p:grpSpPr>
          <a:xfrm>
            <a:off x="6270170" y="930961"/>
            <a:ext cx="5241891" cy="2037262"/>
            <a:chOff x="4038601" y="513650"/>
            <a:chExt cx="7725388" cy="29344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E654D36-1EB9-5E9D-CF46-88C19CA2C001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E516362-29F6-A080-7942-D9176360B691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7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3E2C616F-D534-17F8-3306-C1D696AF0C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FED61CE-902A-6BA6-34AD-B4033AD719DA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9302D961-6FD0-4423-B18B-47B58A45173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FC18A8-5E4A-E591-3738-DD1C416086EE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6A40CF0-9030-59DF-710E-A90FA912A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2049"/>
              </p:ext>
            </p:extLst>
          </p:nvPr>
        </p:nvGraphicFramePr>
        <p:xfrm>
          <a:off x="5299787" y="3666888"/>
          <a:ext cx="6146862" cy="2700105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2048954">
                  <a:extLst>
                    <a:ext uri="{9D8B030D-6E8A-4147-A177-3AD203B41FA5}">
                      <a16:colId xmlns:a16="http://schemas.microsoft.com/office/drawing/2014/main" val="4109582121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3908732123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177782976"/>
                    </a:ext>
                  </a:extLst>
                </a:gridCol>
              </a:tblGrid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483364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92302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756873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6913830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1120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/>
              <p:nvPr/>
            </p:nvSpPr>
            <p:spPr>
              <a:xfrm>
                <a:off x="9981939" y="3729098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1939" y="3729098"/>
                <a:ext cx="868315" cy="404406"/>
              </a:xfrm>
              <a:prstGeom prst="rect">
                <a:avLst/>
              </a:prstGeom>
              <a:blipFill>
                <a:blip r:embed="rId11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/>
              <p:nvPr/>
            </p:nvSpPr>
            <p:spPr>
              <a:xfrm>
                <a:off x="9610186" y="4277637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0186" y="4277637"/>
                <a:ext cx="1568699" cy="400110"/>
              </a:xfrm>
              <a:prstGeom prst="rect">
                <a:avLst/>
              </a:prstGeom>
              <a:blipFill>
                <a:blip r:embed="rId1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/>
              <p:nvPr/>
            </p:nvSpPr>
            <p:spPr>
              <a:xfrm>
                <a:off x="9606550" y="4813507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550" y="4813507"/>
                <a:ext cx="1568699" cy="400110"/>
              </a:xfrm>
              <a:prstGeom prst="rect">
                <a:avLst/>
              </a:prstGeom>
              <a:blipFill>
                <a:blip r:embed="rId1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/>
              <p:nvPr/>
            </p:nvSpPr>
            <p:spPr>
              <a:xfrm>
                <a:off x="9591524" y="5352313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524" y="5352313"/>
                <a:ext cx="1568699" cy="400110"/>
              </a:xfrm>
              <a:prstGeom prst="rect">
                <a:avLst/>
              </a:prstGeom>
              <a:blipFill>
                <a:blip r:embed="rId1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/>
              <p:nvPr/>
            </p:nvSpPr>
            <p:spPr>
              <a:xfrm>
                <a:off x="9591524" y="5811578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524" y="5811578"/>
                <a:ext cx="1568699" cy="400110"/>
              </a:xfrm>
              <a:prstGeom prst="rect">
                <a:avLst/>
              </a:prstGeom>
              <a:blipFill>
                <a:blip r:embed="rId15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BCABFC72-0CD0-EFF6-2F81-038C760CC6F7}"/>
              </a:ext>
            </a:extLst>
          </p:cNvPr>
          <p:cNvSpPr/>
          <p:nvPr/>
        </p:nvSpPr>
        <p:spPr>
          <a:xfrm>
            <a:off x="10821724" y="4245063"/>
            <a:ext cx="291844" cy="1994618"/>
          </a:xfrm>
          <a:prstGeom prst="rect">
            <a:avLst/>
          </a:prstGeom>
          <a:noFill/>
          <a:ln w="15875" cmpd="thickThin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7954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7" grpId="0"/>
      <p:bldP spid="48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 – OR Operation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54B27-B5AA-831F-F1D1-16AB959396BD}"/>
              </a:ext>
            </a:extLst>
          </p:cNvPr>
          <p:cNvSpPr txBox="1"/>
          <p:nvPr/>
        </p:nvSpPr>
        <p:spPr>
          <a:xfrm>
            <a:off x="1049690" y="2486534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-10</a:t>
            </a:r>
            <a:endParaRPr lang="he-IL" dirty="0">
              <a:solidFill>
                <a:srgbClr val="64646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/>
              <p:nvPr/>
            </p:nvSpPr>
            <p:spPr>
              <a:xfrm>
                <a:off x="430537" y="1148512"/>
                <a:ext cx="1777410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7" y="1148512"/>
                <a:ext cx="1777410" cy="707886"/>
              </a:xfrm>
              <a:prstGeom prst="rect">
                <a:avLst/>
              </a:prstGeom>
              <a:blipFill>
                <a:blip r:embed="rId2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5E0B125-9082-1160-0333-D2C703705B75}"/>
                  </a:ext>
                </a:extLst>
              </p:cNvPr>
              <p:cNvSpPr/>
              <p:nvPr/>
            </p:nvSpPr>
            <p:spPr>
              <a:xfrm>
                <a:off x="1980839" y="3109002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5E0B125-9082-1160-0333-D2C703705B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839" y="3109002"/>
                <a:ext cx="597520" cy="55850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65FE1D5-98B4-3E2C-794E-89C011C81BE0}"/>
                  </a:ext>
                </a:extLst>
              </p:cNvPr>
              <p:cNvSpPr/>
              <p:nvPr/>
            </p:nvSpPr>
            <p:spPr>
              <a:xfrm>
                <a:off x="484408" y="2409714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65FE1D5-98B4-3E2C-794E-89C011C81B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2409714"/>
                <a:ext cx="597520" cy="55850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B0E58DE-02DB-B3A7-81CD-F1EC11B48F7D}"/>
                  </a:ext>
                </a:extLst>
              </p:cNvPr>
              <p:cNvSpPr/>
              <p:nvPr/>
            </p:nvSpPr>
            <p:spPr>
              <a:xfrm>
                <a:off x="484408" y="3108380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B0E58DE-02DB-B3A7-81CD-F1EC11B48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3108380"/>
                <a:ext cx="597520" cy="55850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24DD035-380B-B489-E544-1ED1E87143A1}"/>
                  </a:ext>
                </a:extLst>
              </p:cNvPr>
              <p:cNvSpPr/>
              <p:nvPr/>
            </p:nvSpPr>
            <p:spPr>
              <a:xfrm>
                <a:off x="484408" y="3826257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24DD035-380B-B489-E544-1ED1E8714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3826257"/>
                <a:ext cx="597520" cy="55850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67E388-B246-872C-0782-1E08D72088A4}"/>
              </a:ext>
            </a:extLst>
          </p:cNvPr>
          <p:cNvCxnSpPr>
            <a:cxnSpLocks/>
            <a:stCxn id="11" idx="6"/>
            <a:endCxn id="8" idx="2"/>
          </p:cNvCxnSpPr>
          <p:nvPr/>
        </p:nvCxnSpPr>
        <p:spPr>
          <a:xfrm>
            <a:off x="1081928" y="2688968"/>
            <a:ext cx="898911" cy="699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C5A127-8739-9051-A27F-EA9D63A6D83C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1081928" y="3387634"/>
            <a:ext cx="898911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DDC1F8-6EF2-0313-9FA5-31EBC833F83B}"/>
              </a:ext>
            </a:extLst>
          </p:cNvPr>
          <p:cNvCxnSpPr>
            <a:cxnSpLocks/>
            <a:stCxn id="15" idx="6"/>
            <a:endCxn id="8" idx="2"/>
          </p:cNvCxnSpPr>
          <p:nvPr/>
        </p:nvCxnSpPr>
        <p:spPr>
          <a:xfrm flipV="1">
            <a:off x="1081928" y="3388256"/>
            <a:ext cx="898911" cy="717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1519FC-E4F2-FE5E-0FDD-05397E8F7C08}"/>
              </a:ext>
            </a:extLst>
          </p:cNvPr>
          <p:cNvCxnSpPr>
            <a:cxnSpLocks/>
          </p:cNvCxnSpPr>
          <p:nvPr/>
        </p:nvCxnSpPr>
        <p:spPr>
          <a:xfrm>
            <a:off x="2580360" y="3400072"/>
            <a:ext cx="558153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D2C9EF-4067-294A-51B8-BBB7C62D9C3A}"/>
                  </a:ext>
                </a:extLst>
              </p:cNvPr>
              <p:cNvSpPr txBox="1"/>
              <p:nvPr/>
            </p:nvSpPr>
            <p:spPr>
              <a:xfrm>
                <a:off x="2516102" y="2997031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D2C9EF-4067-294A-51B8-BBB7C62D9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102" y="2997031"/>
                <a:ext cx="868315" cy="404406"/>
              </a:xfrm>
              <a:prstGeom prst="rect">
                <a:avLst/>
              </a:prstGeom>
              <a:blipFill>
                <a:blip r:embed="rId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C4255DBE-9F54-9B42-F5C1-7399E2D6C0D5}"/>
              </a:ext>
            </a:extLst>
          </p:cNvPr>
          <p:cNvSpPr txBox="1"/>
          <p:nvPr/>
        </p:nvSpPr>
        <p:spPr>
          <a:xfrm>
            <a:off x="1040335" y="3096991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+20</a:t>
            </a:r>
            <a:endParaRPr lang="he-IL" dirty="0">
              <a:solidFill>
                <a:srgbClr val="646464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16530E-3F1E-A34F-FAEE-9E6460965BB1}"/>
              </a:ext>
            </a:extLst>
          </p:cNvPr>
          <p:cNvSpPr txBox="1"/>
          <p:nvPr/>
        </p:nvSpPr>
        <p:spPr>
          <a:xfrm>
            <a:off x="990500" y="3659615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+20</a:t>
            </a:r>
            <a:endParaRPr lang="he-IL" dirty="0">
              <a:solidFill>
                <a:srgbClr val="64646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/>
              <p:nvPr/>
            </p:nvSpPr>
            <p:spPr>
              <a:xfrm>
                <a:off x="937079" y="5026472"/>
                <a:ext cx="3654462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079" y="5026472"/>
                <a:ext cx="3654462" cy="404406"/>
              </a:xfrm>
              <a:prstGeom prst="rect">
                <a:avLst/>
              </a:prstGeom>
              <a:blipFill>
                <a:blip r:embed="rId8"/>
                <a:stretch>
                  <a:fillRect t="-7576" r="-835" b="-2727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D7C9C45-F68B-14FA-7AED-256903B8158B}"/>
              </a:ext>
            </a:extLst>
          </p:cNvPr>
          <p:cNvGrpSpPr/>
          <p:nvPr/>
        </p:nvGrpSpPr>
        <p:grpSpPr>
          <a:xfrm>
            <a:off x="6270170" y="930961"/>
            <a:ext cx="5241891" cy="2037262"/>
            <a:chOff x="4038601" y="513650"/>
            <a:chExt cx="7725388" cy="29344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E654D36-1EB9-5E9D-CF46-88C19CA2C001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E516362-29F6-A080-7942-D9176360B691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7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3E2C616F-D534-17F8-3306-C1D696AF0C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FED61CE-902A-6BA6-34AD-B4033AD719DA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0169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FC18A8-5E4A-E591-3738-DD1C416086EE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6A40CF0-9030-59DF-710E-A90FA912ADEB}"/>
              </a:ext>
            </a:extLst>
          </p:cNvPr>
          <p:cNvGraphicFramePr>
            <a:graphicFrameLocks noGrp="1"/>
          </p:cNvGraphicFramePr>
          <p:nvPr/>
        </p:nvGraphicFramePr>
        <p:xfrm>
          <a:off x="5299787" y="3666888"/>
          <a:ext cx="6146862" cy="2700105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2048954">
                  <a:extLst>
                    <a:ext uri="{9D8B030D-6E8A-4147-A177-3AD203B41FA5}">
                      <a16:colId xmlns:a16="http://schemas.microsoft.com/office/drawing/2014/main" val="4109582121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3908732123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177782976"/>
                    </a:ext>
                  </a:extLst>
                </a:gridCol>
              </a:tblGrid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483364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92302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756873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6913830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1120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/>
              <p:nvPr/>
            </p:nvSpPr>
            <p:spPr>
              <a:xfrm>
                <a:off x="9981939" y="3729098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1939" y="3729098"/>
                <a:ext cx="868315" cy="404406"/>
              </a:xfrm>
              <a:prstGeom prst="rect">
                <a:avLst/>
              </a:prstGeom>
              <a:blipFill>
                <a:blip r:embed="rId11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/>
              <p:nvPr/>
            </p:nvSpPr>
            <p:spPr>
              <a:xfrm>
                <a:off x="9610186" y="4277637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0186" y="4277637"/>
                <a:ext cx="1568699" cy="400110"/>
              </a:xfrm>
              <a:prstGeom prst="rect">
                <a:avLst/>
              </a:prstGeom>
              <a:blipFill>
                <a:blip r:embed="rId1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/>
              <p:nvPr/>
            </p:nvSpPr>
            <p:spPr>
              <a:xfrm>
                <a:off x="9606550" y="4813507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550" y="4813507"/>
                <a:ext cx="1568699" cy="400110"/>
              </a:xfrm>
              <a:prstGeom prst="rect">
                <a:avLst/>
              </a:prstGeom>
              <a:blipFill>
                <a:blip r:embed="rId1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/>
              <p:nvPr/>
            </p:nvSpPr>
            <p:spPr>
              <a:xfrm>
                <a:off x="9591524" y="5352313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524" y="5352313"/>
                <a:ext cx="1568699" cy="400110"/>
              </a:xfrm>
              <a:prstGeom prst="rect">
                <a:avLst/>
              </a:prstGeom>
              <a:blipFill>
                <a:blip r:embed="rId1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/>
              <p:nvPr/>
            </p:nvSpPr>
            <p:spPr>
              <a:xfrm>
                <a:off x="9591524" y="5811578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524" y="5811578"/>
                <a:ext cx="1568699" cy="400110"/>
              </a:xfrm>
              <a:prstGeom prst="rect">
                <a:avLst/>
              </a:prstGeom>
              <a:blipFill>
                <a:blip r:embed="rId15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BCABFC72-0CD0-EFF6-2F81-038C760CC6F7}"/>
              </a:ext>
            </a:extLst>
          </p:cNvPr>
          <p:cNvSpPr/>
          <p:nvPr/>
        </p:nvSpPr>
        <p:spPr>
          <a:xfrm>
            <a:off x="10821724" y="4245063"/>
            <a:ext cx="291844" cy="1994618"/>
          </a:xfrm>
          <a:prstGeom prst="rect">
            <a:avLst/>
          </a:prstGeom>
          <a:noFill/>
          <a:ln w="15875" cmpd="thickThin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0135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7" grpId="0"/>
      <p:bldP spid="48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 – Not Operation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/>
              <p:nvPr/>
            </p:nvSpPr>
            <p:spPr>
              <a:xfrm>
                <a:off x="1175740" y="1152542"/>
                <a:ext cx="1777410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40" y="1152542"/>
                <a:ext cx="1777410" cy="707886"/>
              </a:xfrm>
              <a:prstGeom prst="rect">
                <a:avLst/>
              </a:prstGeom>
              <a:blipFill>
                <a:blip r:embed="rId2"/>
                <a:stretch>
                  <a:fillRect b="-603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1519FC-E4F2-FE5E-0FDD-05397E8F7C08}"/>
              </a:ext>
            </a:extLst>
          </p:cNvPr>
          <p:cNvCxnSpPr>
            <a:cxnSpLocks/>
          </p:cNvCxnSpPr>
          <p:nvPr/>
        </p:nvCxnSpPr>
        <p:spPr>
          <a:xfrm>
            <a:off x="3356222" y="3566657"/>
            <a:ext cx="558153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D81B2DB1-8640-C46C-5417-C8423DFDE8D1}"/>
              </a:ext>
            </a:extLst>
          </p:cNvPr>
          <p:cNvGrpSpPr/>
          <p:nvPr/>
        </p:nvGrpSpPr>
        <p:grpSpPr>
          <a:xfrm>
            <a:off x="1268253" y="2615215"/>
            <a:ext cx="2900009" cy="1257796"/>
            <a:chOff x="484408" y="2409714"/>
            <a:chExt cx="2900009" cy="125779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554B27-B5AA-831F-F1D1-16AB959396BD}"/>
                </a:ext>
              </a:extLst>
            </p:cNvPr>
            <p:cNvSpPr txBox="1"/>
            <p:nvPr/>
          </p:nvSpPr>
          <p:spPr>
            <a:xfrm>
              <a:off x="1049690" y="2486534"/>
              <a:ext cx="480531" cy="276999"/>
            </a:xfrm>
            <a:prstGeom prst="rect">
              <a:avLst/>
            </a:prstGeom>
            <a:noFill/>
          </p:spPr>
          <p:txBody>
            <a:bodyPr wrap="square" lIns="0" tIns="0" rIns="0" bIns="0" rtlCol="1" anchor="ctr" anchorCtr="0">
              <a:spAutoFit/>
            </a:bodyPr>
            <a:lstStyle/>
            <a:p>
              <a:pPr algn="ctr"/>
              <a:r>
                <a:rPr lang="en-US" dirty="0">
                  <a:solidFill>
                    <a:srgbClr val="646464"/>
                  </a:solidFill>
                </a:rPr>
                <a:t>10</a:t>
              </a:r>
              <a:endParaRPr lang="he-IL" dirty="0">
                <a:solidFill>
                  <a:srgbClr val="646464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5E0B125-9082-1160-0333-D2C703705B75}"/>
                    </a:ext>
                  </a:extLst>
                </p:cNvPr>
                <p:cNvSpPr/>
                <p:nvPr/>
              </p:nvSpPr>
              <p:spPr>
                <a:xfrm>
                  <a:off x="1980839" y="310900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5E0B125-9082-1160-0333-D2C703705B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0839" y="3109002"/>
                  <a:ext cx="597520" cy="55850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65FE1D5-98B4-3E2C-794E-89C011C81BE0}"/>
                    </a:ext>
                  </a:extLst>
                </p:cNvPr>
                <p:cNvSpPr/>
                <p:nvPr/>
              </p:nvSpPr>
              <p:spPr>
                <a:xfrm>
                  <a:off x="484408" y="2409714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65FE1D5-98B4-3E2C-794E-89C011C81B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408" y="2409714"/>
                  <a:ext cx="597520" cy="55850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9B0E58DE-02DB-B3A7-81CD-F1EC11B48F7D}"/>
                    </a:ext>
                  </a:extLst>
                </p:cNvPr>
                <p:cNvSpPr/>
                <p:nvPr/>
              </p:nvSpPr>
              <p:spPr>
                <a:xfrm>
                  <a:off x="484408" y="3108380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9B0E58DE-02DB-B3A7-81CD-F1EC11B48F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408" y="3108380"/>
                  <a:ext cx="597520" cy="558508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D67E388-B246-872C-0782-1E08D72088A4}"/>
                </a:ext>
              </a:extLst>
            </p:cNvPr>
            <p:cNvCxnSpPr>
              <a:cxnSpLocks/>
              <a:stCxn id="11" idx="6"/>
              <a:endCxn id="8" idx="2"/>
            </p:cNvCxnSpPr>
            <p:nvPr/>
          </p:nvCxnSpPr>
          <p:spPr>
            <a:xfrm>
              <a:off x="1081928" y="2688968"/>
              <a:ext cx="898911" cy="6992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FC5A127-8739-9051-A27F-EA9D63A6D83C}"/>
                </a:ext>
              </a:extLst>
            </p:cNvPr>
            <p:cNvCxnSpPr>
              <a:cxnSpLocks/>
              <a:stCxn id="14" idx="6"/>
              <a:endCxn id="8" idx="2"/>
            </p:cNvCxnSpPr>
            <p:nvPr/>
          </p:nvCxnSpPr>
          <p:spPr>
            <a:xfrm>
              <a:off x="1081928" y="3387634"/>
              <a:ext cx="898911" cy="6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DD2C9EF-4067-294A-51B8-BBB7C62D9C3A}"/>
                    </a:ext>
                  </a:extLst>
                </p:cNvPr>
                <p:cNvSpPr txBox="1"/>
                <p:nvPr/>
              </p:nvSpPr>
              <p:spPr>
                <a:xfrm>
                  <a:off x="2516102" y="2997031"/>
                  <a:ext cx="868315" cy="404406"/>
                </a:xfrm>
                <a:prstGeom prst="rect">
                  <a:avLst/>
                </a:prstGeom>
                <a:noFill/>
              </p:spPr>
              <p:txBody>
                <a:bodyPr wrap="non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DD2C9EF-4067-294A-51B8-BBB7C62D9C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6102" y="2997031"/>
                  <a:ext cx="868315" cy="404406"/>
                </a:xfrm>
                <a:prstGeom prst="rect">
                  <a:avLst/>
                </a:prstGeom>
                <a:blipFill>
                  <a:blip r:embed="rId6"/>
                  <a:stretch>
                    <a:fillRect b="-14925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255DBE-9F54-9B42-F5C1-7399E2D6C0D5}"/>
                </a:ext>
              </a:extLst>
            </p:cNvPr>
            <p:cNvSpPr txBox="1"/>
            <p:nvPr/>
          </p:nvSpPr>
          <p:spPr>
            <a:xfrm>
              <a:off x="1040335" y="3096991"/>
              <a:ext cx="480531" cy="276999"/>
            </a:xfrm>
            <a:prstGeom prst="rect">
              <a:avLst/>
            </a:prstGeom>
            <a:noFill/>
          </p:spPr>
          <p:txBody>
            <a:bodyPr wrap="square" lIns="0" tIns="0" rIns="0" bIns="0" rtlCol="1" anchor="ctr" anchorCtr="0">
              <a:spAutoFit/>
            </a:bodyPr>
            <a:lstStyle/>
            <a:p>
              <a:pPr algn="ctr"/>
              <a:r>
                <a:rPr lang="en-US" dirty="0">
                  <a:solidFill>
                    <a:srgbClr val="646464"/>
                  </a:solidFill>
                </a:rPr>
                <a:t>-20</a:t>
              </a:r>
              <a:endParaRPr lang="he-IL" dirty="0">
                <a:solidFill>
                  <a:srgbClr val="646464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/>
              <p:nvPr/>
            </p:nvSpPr>
            <p:spPr>
              <a:xfrm>
                <a:off x="2207434" y="4717911"/>
                <a:ext cx="2809359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434" y="4717911"/>
                <a:ext cx="2809359" cy="404406"/>
              </a:xfrm>
              <a:prstGeom prst="rect">
                <a:avLst/>
              </a:prstGeom>
              <a:blipFill>
                <a:blip r:embed="rId7"/>
                <a:stretch>
                  <a:fillRect t="-7576" r="-1518" b="-2727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D7C9C45-F68B-14FA-7AED-256903B8158B}"/>
              </a:ext>
            </a:extLst>
          </p:cNvPr>
          <p:cNvGrpSpPr/>
          <p:nvPr/>
        </p:nvGrpSpPr>
        <p:grpSpPr>
          <a:xfrm>
            <a:off x="6270170" y="930961"/>
            <a:ext cx="5241891" cy="2037262"/>
            <a:chOff x="4038601" y="513650"/>
            <a:chExt cx="7725388" cy="29344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E654D36-1EB9-5E9D-CF46-88C19CA2C001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E516362-29F6-A080-7942-D9176360B691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7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3E2C616F-D534-17F8-3306-C1D696AF0C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FED61CE-902A-6BA6-34AD-B4033AD719DA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0169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FC18A8-5E4A-E591-3738-DD1C416086EE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6A40CF0-9030-59DF-710E-A90FA912A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016798"/>
              </p:ext>
            </p:extLst>
          </p:nvPr>
        </p:nvGraphicFramePr>
        <p:xfrm>
          <a:off x="6219739" y="3601571"/>
          <a:ext cx="4097908" cy="1620063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2048954">
                  <a:extLst>
                    <a:ext uri="{9D8B030D-6E8A-4147-A177-3AD203B41FA5}">
                      <a16:colId xmlns:a16="http://schemas.microsoft.com/office/drawing/2014/main" val="4109582121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177782976"/>
                    </a:ext>
                  </a:extLst>
                </a:gridCol>
              </a:tblGrid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483364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92302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75687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/>
              <p:nvPr/>
            </p:nvSpPr>
            <p:spPr>
              <a:xfrm>
                <a:off x="8827739" y="3657201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7739" y="3657201"/>
                <a:ext cx="868315" cy="404406"/>
              </a:xfrm>
              <a:prstGeom prst="rect">
                <a:avLst/>
              </a:prstGeom>
              <a:blipFill>
                <a:blip r:embed="rId10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/>
              <p:nvPr/>
            </p:nvSpPr>
            <p:spPr>
              <a:xfrm>
                <a:off x="8481184" y="4212320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1184" y="4212320"/>
                <a:ext cx="1568699" cy="400110"/>
              </a:xfrm>
              <a:prstGeom prst="rect">
                <a:avLst/>
              </a:prstGeom>
              <a:blipFill>
                <a:blip r:embed="rId11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/>
              <p:nvPr/>
            </p:nvSpPr>
            <p:spPr>
              <a:xfrm>
                <a:off x="8477548" y="4748190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548" y="4748190"/>
                <a:ext cx="1568699" cy="400110"/>
              </a:xfrm>
              <a:prstGeom prst="rect">
                <a:avLst/>
              </a:prstGeom>
              <a:blipFill>
                <a:blip r:embed="rId12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BCABFC72-0CD0-EFF6-2F81-038C760CC6F7}"/>
              </a:ext>
            </a:extLst>
          </p:cNvPr>
          <p:cNvSpPr/>
          <p:nvPr/>
        </p:nvSpPr>
        <p:spPr>
          <a:xfrm>
            <a:off x="9684014" y="4212320"/>
            <a:ext cx="291844" cy="920836"/>
          </a:xfrm>
          <a:prstGeom prst="rect">
            <a:avLst/>
          </a:prstGeom>
          <a:noFill/>
          <a:ln w="15875" cmpd="thickThin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1087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8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 – XNOR Operation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/>
              <p:nvPr/>
            </p:nvSpPr>
            <p:spPr>
              <a:xfrm>
                <a:off x="430537" y="1148512"/>
                <a:ext cx="1955279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𝑥𝑛𝑜𝑟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7" y="1148512"/>
                <a:ext cx="1955279" cy="707886"/>
              </a:xfrm>
              <a:prstGeom prst="rect">
                <a:avLst/>
              </a:prstGeom>
              <a:blipFill>
                <a:blip r:embed="rId2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DDC1F8-6EF2-0313-9FA5-31EBC833F83B}"/>
              </a:ext>
            </a:extLst>
          </p:cNvPr>
          <p:cNvCxnSpPr>
            <a:cxnSpLocks/>
            <a:stCxn id="15" idx="6"/>
            <a:endCxn id="8" idx="2"/>
          </p:cNvCxnSpPr>
          <p:nvPr/>
        </p:nvCxnSpPr>
        <p:spPr>
          <a:xfrm flipV="1">
            <a:off x="1303764" y="3685744"/>
            <a:ext cx="1317735" cy="168641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694E5EE-369A-8721-3C1E-57B08CC37AA9}"/>
              </a:ext>
            </a:extLst>
          </p:cNvPr>
          <p:cNvGrpSpPr/>
          <p:nvPr/>
        </p:nvGrpSpPr>
        <p:grpSpPr>
          <a:xfrm>
            <a:off x="679938" y="2490886"/>
            <a:ext cx="4968858" cy="3187436"/>
            <a:chOff x="438894" y="1860083"/>
            <a:chExt cx="4759328" cy="29073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5E0B125-9082-1160-0333-D2C703705B75}"/>
                    </a:ext>
                  </a:extLst>
                </p:cNvPr>
                <p:cNvSpPr/>
                <p:nvPr/>
              </p:nvSpPr>
              <p:spPr>
                <a:xfrm>
                  <a:off x="2298582" y="2670677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5E0B125-9082-1160-0333-D2C703705B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8582" y="2670677"/>
                  <a:ext cx="597520" cy="55850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F45E98E4-26EB-A595-C149-2121B7AF28DB}"/>
                </a:ext>
              </a:extLst>
            </p:cNvPr>
            <p:cNvGrpSpPr/>
            <p:nvPr/>
          </p:nvGrpSpPr>
          <p:grpSpPr>
            <a:xfrm>
              <a:off x="438894" y="1860083"/>
              <a:ext cx="4759328" cy="2907310"/>
              <a:chOff x="438894" y="1869414"/>
              <a:chExt cx="4759328" cy="2907310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0733E234-4028-E5EC-CF9F-6B4861F5B307}"/>
                  </a:ext>
                </a:extLst>
              </p:cNvPr>
              <p:cNvGrpSpPr/>
              <p:nvPr/>
            </p:nvGrpSpPr>
            <p:grpSpPr>
              <a:xfrm>
                <a:off x="438894" y="1869414"/>
                <a:ext cx="4759328" cy="2907310"/>
                <a:chOff x="438894" y="1878745"/>
                <a:chExt cx="4759328" cy="2907310"/>
              </a:xfrm>
            </p:grpSpPr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491519FC-E4F2-FE5E-0FDD-05397E8F7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00306" y="3371413"/>
                  <a:ext cx="558153" cy="62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AD0263DE-0CF4-4739-779D-C295DB686091}"/>
                    </a:ext>
                  </a:extLst>
                </p:cNvPr>
                <p:cNvGrpSpPr/>
                <p:nvPr/>
              </p:nvGrpSpPr>
              <p:grpSpPr>
                <a:xfrm>
                  <a:off x="438894" y="1878745"/>
                  <a:ext cx="4759328" cy="2907310"/>
                  <a:chOff x="438894" y="1878745"/>
                  <a:chExt cx="4759328" cy="2907310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8" name="Oval 67">
                        <a:extLst>
                          <a:ext uri="{FF2B5EF4-FFF2-40B4-BE49-F238E27FC236}">
                            <a16:creationId xmlns:a16="http://schemas.microsoft.com/office/drawing/2014/main" id="{B43ECA31-9B65-089D-4E0A-AAB8469F79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11639" y="1878745"/>
                        <a:ext cx="597520" cy="558508"/>
                      </a:xfrm>
                      <a:prstGeom prst="ellipse">
                        <a:avLst/>
                      </a:prstGeom>
                      <a:noFill/>
                      <a:ln w="19050">
                        <a:solidFill>
                          <a:schemeClr val="accent2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108000" tIns="3600" rIns="3600" bIns="10800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16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8" name="Oval 67">
                        <a:extLst>
                          <a:ext uri="{FF2B5EF4-FFF2-40B4-BE49-F238E27FC236}">
                            <a16:creationId xmlns:a16="http://schemas.microsoft.com/office/drawing/2014/main" id="{B43ECA31-9B65-089D-4E0A-AAB8469F79F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11639" y="1878745"/>
                        <a:ext cx="597520" cy="558508"/>
                      </a:xfrm>
                      <a:prstGeom prst="ellipse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  <a:ln w="19050">
                        <a:solidFill>
                          <a:schemeClr val="accent2">
                            <a:lumMod val="75000"/>
                          </a:schemeClr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he-IL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94" name="Group 93">
                    <a:extLst>
                      <a:ext uri="{FF2B5EF4-FFF2-40B4-BE49-F238E27FC236}">
                        <a16:creationId xmlns:a16="http://schemas.microsoft.com/office/drawing/2014/main" id="{37F053FA-8D74-6D6F-0B14-830C9EEAEE87}"/>
                      </a:ext>
                    </a:extLst>
                  </p:cNvPr>
                  <p:cNvGrpSpPr/>
                  <p:nvPr/>
                </p:nvGrpSpPr>
                <p:grpSpPr>
                  <a:xfrm>
                    <a:off x="438894" y="2157999"/>
                    <a:ext cx="4759328" cy="2628056"/>
                    <a:chOff x="429563" y="2157999"/>
                    <a:chExt cx="4759328" cy="2628056"/>
                  </a:xfrm>
                </p:grpSpPr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C4255DBE-9F54-9B42-F5C1-7399E2D6C0D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63801" y="3518246"/>
                      <a:ext cx="48053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1" anchor="ctr" anchorCtr="0">
                      <a:spAutoFit/>
                    </a:bodyPr>
                    <a:lstStyle/>
                    <a:p>
                      <a:pPr algn="ctr"/>
                      <a:r>
                        <a:rPr lang="en-US" dirty="0">
                          <a:solidFill>
                            <a:srgbClr val="646464"/>
                          </a:solidFill>
                        </a:rPr>
                        <a:t>10</a:t>
                      </a:r>
                      <a:endParaRPr lang="he-IL" dirty="0">
                        <a:solidFill>
                          <a:srgbClr val="646464"/>
                        </a:solidFill>
                      </a:endParaRPr>
                    </a:p>
                  </p:txBody>
                </p:sp>
                <p:grpSp>
                  <p:nvGrpSpPr>
                    <p:cNvPr id="93" name="Group 92">
                      <a:extLst>
                        <a:ext uri="{FF2B5EF4-FFF2-40B4-BE49-F238E27FC236}">
                          <a16:creationId xmlns:a16="http://schemas.microsoft.com/office/drawing/2014/main" id="{71F70824-30B1-E53C-E327-AE60D76A7E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29563" y="2157999"/>
                      <a:ext cx="4759328" cy="2628056"/>
                      <a:chOff x="438894" y="2157999"/>
                      <a:chExt cx="4759328" cy="2628056"/>
                    </a:xfrm>
                  </p:grpSpPr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8D9C1E86-ABD3-14E4-921B-9E2440EB7B9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016449" y="3760403"/>
                        <a:ext cx="48053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1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646464"/>
                            </a:solidFill>
                          </a:rPr>
                          <a:t>20</a:t>
                        </a:r>
                        <a:endParaRPr lang="he-IL" dirty="0">
                          <a:solidFill>
                            <a:srgbClr val="646464"/>
                          </a:solidFill>
                        </a:endParaRPr>
                      </a:p>
                    </p:txBody>
                  </p:sp>
                  <p:grpSp>
                    <p:nvGrpSpPr>
                      <p:cNvPr id="92" name="Group 91">
                        <a:extLst>
                          <a:ext uri="{FF2B5EF4-FFF2-40B4-BE49-F238E27FC236}">
                            <a16:creationId xmlns:a16="http://schemas.microsoft.com/office/drawing/2014/main" id="{CF7A9192-849C-2321-BB6E-FA3B85722B3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8894" y="2157999"/>
                        <a:ext cx="4759328" cy="2628056"/>
                        <a:chOff x="448225" y="2157999"/>
                        <a:chExt cx="4759328" cy="2628056"/>
                      </a:xfrm>
                    </p:grpSpPr>
                    <p:sp>
                      <p:nvSpPr>
                        <p:cNvPr id="9" name="TextBox 8">
                          <a:extLst>
                            <a:ext uri="{FF2B5EF4-FFF2-40B4-BE49-F238E27FC236}">
                              <a16:creationId xmlns:a16="http://schemas.microsoft.com/office/drawing/2014/main" id="{43554B27-B5AA-831F-F1D1-16AB959396B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422186" y="2581746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-30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1" name="Oval 10">
                              <a:extLst>
                                <a:ext uri="{FF2B5EF4-FFF2-40B4-BE49-F238E27FC236}">
                                  <a16:creationId xmlns:a16="http://schemas.microsoft.com/office/drawing/2014/main" id="{C65FE1D5-98B4-3E2C-794E-89C011C81BE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4408" y="2409714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"/>
                                  </m:oMathParaPr>
                                  <m:oMath xmlns:m="http://schemas.openxmlformats.org/officeDocument/2006/math">
                                    <m: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oMath>
                                </m:oMathPara>
                              </a14:m>
                              <a:endParaRPr lang="en-US" sz="1600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1" name="Oval 10">
                              <a:extLst>
                                <a:ext uri="{FF2B5EF4-FFF2-40B4-BE49-F238E27FC236}">
                                  <a16:creationId xmlns:a16="http://schemas.microsoft.com/office/drawing/2014/main" id="{C65FE1D5-98B4-3E2C-794E-89C011C81BE0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84408" y="2409714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5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4" name="Oval 13">
                              <a:extLst>
                                <a:ext uri="{FF2B5EF4-FFF2-40B4-BE49-F238E27FC236}">
                                  <a16:creationId xmlns:a16="http://schemas.microsoft.com/office/drawing/2014/main" id="{9B0E58DE-02DB-B3A7-81CD-F1EC11B48F7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75077" y="3322985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4" name="Oval 13">
                              <a:extLst>
                                <a:ext uri="{FF2B5EF4-FFF2-40B4-BE49-F238E27FC236}">
                                  <a16:creationId xmlns:a16="http://schemas.microsoft.com/office/drawing/2014/main" id="{9B0E58DE-02DB-B3A7-81CD-F1EC11B48F7D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75077" y="3322985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6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5" name="Oval 14">
                              <a:extLst>
                                <a:ext uri="{FF2B5EF4-FFF2-40B4-BE49-F238E27FC236}">
                                  <a16:creationId xmlns:a16="http://schemas.microsoft.com/office/drawing/2014/main" id="{C24DD035-380B-B489-E544-1ED1E87143A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48225" y="4227547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5" name="Oval 14">
                              <a:extLst>
                                <a:ext uri="{FF2B5EF4-FFF2-40B4-BE49-F238E27FC236}">
                                  <a16:creationId xmlns:a16="http://schemas.microsoft.com/office/drawing/2014/main" id="{C24DD035-380B-B489-E544-1ED1E87143A1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48225" y="4227547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7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cxnSp>
                      <p:nvCxnSpPr>
                        <p:cNvPr id="17" name="Straight Arrow Connector 16">
                          <a:extLst>
                            <a:ext uri="{FF2B5EF4-FFF2-40B4-BE49-F238E27FC236}">
                              <a16:creationId xmlns:a16="http://schemas.microsoft.com/office/drawing/2014/main" id="{BD67E388-B246-872C-0782-1E08D72088A4}"/>
                            </a:ext>
                          </a:extLst>
                        </p:cNvPr>
                        <p:cNvCxnSpPr>
                          <a:cxnSpLocks/>
                          <a:stCxn id="11" idx="6"/>
                          <a:endCxn id="8" idx="2"/>
                        </p:cNvCxnSpPr>
                        <p:nvPr/>
                      </p:nvCxnSpPr>
                      <p:spPr>
                        <a:xfrm>
                          <a:off x="1081928" y="2688968"/>
                          <a:ext cx="1216654" cy="260963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accent6">
                              <a:lumMod val="75000"/>
                            </a:schemeClr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8" name="Straight Arrow Connector 17">
                          <a:extLst>
                            <a:ext uri="{FF2B5EF4-FFF2-40B4-BE49-F238E27FC236}">
                              <a16:creationId xmlns:a16="http://schemas.microsoft.com/office/drawing/2014/main" id="{3FC5A127-8739-9051-A27F-EA9D63A6D83C}"/>
                            </a:ext>
                          </a:extLst>
                        </p:cNvPr>
                        <p:cNvCxnSpPr>
                          <a:cxnSpLocks/>
                          <a:stCxn id="14" idx="6"/>
                          <a:endCxn id="8" idx="2"/>
                        </p:cNvCxnSpPr>
                        <p:nvPr/>
                      </p:nvCxnSpPr>
                      <p:spPr>
                        <a:xfrm flipV="1">
                          <a:off x="1072597" y="2949931"/>
                          <a:ext cx="1225985" cy="65230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accent6">
                              <a:lumMod val="75000"/>
                            </a:schemeClr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5" name="TextBox 24">
                              <a:extLst>
                                <a:ext uri="{FF2B5EF4-FFF2-40B4-BE49-F238E27FC236}">
                                  <a16:creationId xmlns:a16="http://schemas.microsoft.com/office/drawing/2014/main" id="{6DD2C9EF-4067-294A-51B8-BBB7C62D9C3A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4351843" y="2934863"/>
                              <a:ext cx="855710" cy="404406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1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∅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oMath>
                                </m:oMathPara>
                              </a14:m>
                              <a:endParaRPr lang="en-US" sz="2000" b="0" dirty="0">
                                <a:ea typeface="Cambria Math" panose="02040503050406030204" pitchFamily="18" charset="0"/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25" name="TextBox 24">
                              <a:extLst>
                                <a:ext uri="{FF2B5EF4-FFF2-40B4-BE49-F238E27FC236}">
                                  <a16:creationId xmlns:a16="http://schemas.microsoft.com/office/drawing/2014/main" id="{6DD2C9EF-4067-294A-51B8-BBB7C62D9C3A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351843" y="2934863"/>
                              <a:ext cx="855710" cy="404406"/>
                            </a:xfrm>
                            <a:prstGeom prst="rect">
                              <a:avLst/>
                            </a:prstGeom>
                            <a:blipFill>
                              <a:blip r:embed="rId8"/>
                              <a:stretch>
                                <a:fillRect b="-5556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6" name="Oval 15">
                              <a:extLst>
                                <a:ext uri="{FF2B5EF4-FFF2-40B4-BE49-F238E27FC236}">
                                  <a16:creationId xmlns:a16="http://schemas.microsoft.com/office/drawing/2014/main" id="{19D64314-8145-F3AD-32EE-B9F4B7E4411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273143" y="3733819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6" name="Oval 15">
                              <a:extLst>
                                <a:ext uri="{FF2B5EF4-FFF2-40B4-BE49-F238E27FC236}">
                                  <a16:creationId xmlns:a16="http://schemas.microsoft.com/office/drawing/2014/main" id="{19D64314-8145-F3AD-32EE-B9F4B7E44116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2273143" y="3733819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9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0" name="Oval 19">
                              <a:extLst>
                                <a:ext uri="{FF2B5EF4-FFF2-40B4-BE49-F238E27FC236}">
                                  <a16:creationId xmlns:a16="http://schemas.microsoft.com/office/drawing/2014/main" id="{6759B990-FF89-2B57-7D42-7B61BEB1DC7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820284" y="3083450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20" name="Oval 19">
                              <a:extLst>
                                <a:ext uri="{FF2B5EF4-FFF2-40B4-BE49-F238E27FC236}">
                                  <a16:creationId xmlns:a16="http://schemas.microsoft.com/office/drawing/2014/main" id="{6759B990-FF89-2B57-7D42-7B61BEB1DC7E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3820284" y="3083450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10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cxnSp>
                      <p:nvCxnSpPr>
                        <p:cNvPr id="21" name="Straight Arrow Connector 20">
                          <a:extLst>
                            <a:ext uri="{FF2B5EF4-FFF2-40B4-BE49-F238E27FC236}">
                              <a16:creationId xmlns:a16="http://schemas.microsoft.com/office/drawing/2014/main" id="{F3597D45-DD64-1026-41B9-D0BCF1161B52}"/>
                            </a:ext>
                          </a:extLst>
                        </p:cNvPr>
                        <p:cNvCxnSpPr>
                          <a:cxnSpLocks/>
                          <a:stCxn id="11" idx="6"/>
                          <a:endCxn id="16" idx="2"/>
                        </p:cNvCxnSpPr>
                        <p:nvPr/>
                      </p:nvCxnSpPr>
                      <p:spPr>
                        <a:xfrm>
                          <a:off x="1081928" y="2688968"/>
                          <a:ext cx="1191215" cy="1324105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D83CD8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6" name="Straight Arrow Connector 25">
                          <a:extLst>
                            <a:ext uri="{FF2B5EF4-FFF2-40B4-BE49-F238E27FC236}">
                              <a16:creationId xmlns:a16="http://schemas.microsoft.com/office/drawing/2014/main" id="{55FB68D2-B560-B697-10A3-54A2515C8F70}"/>
                            </a:ext>
                          </a:extLst>
                        </p:cNvPr>
                        <p:cNvCxnSpPr>
                          <a:cxnSpLocks/>
                          <a:stCxn id="14" idx="6"/>
                          <a:endCxn id="16" idx="2"/>
                        </p:cNvCxnSpPr>
                        <p:nvPr/>
                      </p:nvCxnSpPr>
                      <p:spPr>
                        <a:xfrm>
                          <a:off x="1072597" y="3602239"/>
                          <a:ext cx="1200546" cy="410834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D83CD8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0" name="Straight Arrow Connector 39">
                          <a:extLst>
                            <a:ext uri="{FF2B5EF4-FFF2-40B4-BE49-F238E27FC236}">
                              <a16:creationId xmlns:a16="http://schemas.microsoft.com/office/drawing/2014/main" id="{B0114BB3-9163-59D2-9165-664210495A8C}"/>
                            </a:ext>
                          </a:extLst>
                        </p:cNvPr>
                        <p:cNvCxnSpPr>
                          <a:cxnSpLocks/>
                          <a:stCxn id="15" idx="6"/>
                          <a:endCxn id="16" idx="2"/>
                        </p:cNvCxnSpPr>
                        <p:nvPr/>
                      </p:nvCxnSpPr>
                      <p:spPr>
                        <a:xfrm flipV="1">
                          <a:off x="1045745" y="4013073"/>
                          <a:ext cx="1227398" cy="49372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D83CD8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0" name="Straight Arrow Connector 49">
                          <a:extLst>
                            <a:ext uri="{FF2B5EF4-FFF2-40B4-BE49-F238E27FC236}">
                              <a16:creationId xmlns:a16="http://schemas.microsoft.com/office/drawing/2014/main" id="{1E693A40-7929-3148-E90B-D404183C4A04}"/>
                            </a:ext>
                          </a:extLst>
                        </p:cNvPr>
                        <p:cNvCxnSpPr>
                          <a:cxnSpLocks/>
                          <a:stCxn id="16" idx="6"/>
                          <a:endCxn id="20" idx="2"/>
                        </p:cNvCxnSpPr>
                        <p:nvPr/>
                      </p:nvCxnSpPr>
                      <p:spPr>
                        <a:xfrm flipV="1">
                          <a:off x="2870663" y="3362704"/>
                          <a:ext cx="949621" cy="650369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62" name="TextBox 61">
                          <a:extLst>
                            <a:ext uri="{FF2B5EF4-FFF2-40B4-BE49-F238E27FC236}">
                              <a16:creationId xmlns:a16="http://schemas.microsoft.com/office/drawing/2014/main" id="{D378EE19-DF99-996E-F07E-83D3A4E3704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612065" y="2967785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20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3" name="TextBox 62">
                          <a:extLst>
                            <a:ext uri="{FF2B5EF4-FFF2-40B4-BE49-F238E27FC236}">
                              <a16:creationId xmlns:a16="http://schemas.microsoft.com/office/drawing/2014/main" id="{C231D917-FB1D-2D64-8A51-65109522B6E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462310" y="4223719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-10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4" name="TextBox 63">
                          <a:extLst>
                            <a:ext uri="{FF2B5EF4-FFF2-40B4-BE49-F238E27FC236}">
                              <a16:creationId xmlns:a16="http://schemas.microsoft.com/office/drawing/2014/main" id="{F18D3FCC-F667-D45B-FB7B-0D5CB9B439B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923882" y="3172263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20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5" name="TextBox 64">
                          <a:extLst>
                            <a:ext uri="{FF2B5EF4-FFF2-40B4-BE49-F238E27FC236}">
                              <a16:creationId xmlns:a16="http://schemas.microsoft.com/office/drawing/2014/main" id="{0101D21C-E962-B28E-5268-CCCCF19FD4D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086547" y="2253977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-10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7" name="TextBox 66">
                          <a:extLst>
                            <a:ext uri="{FF2B5EF4-FFF2-40B4-BE49-F238E27FC236}">
                              <a16:creationId xmlns:a16="http://schemas.microsoft.com/office/drawing/2014/main" id="{EF994844-A770-5B77-0243-E61BCF2EAE5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013730" y="3118100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20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cxnSp>
                      <p:nvCxnSpPr>
                        <p:cNvPr id="81" name="Straight Arrow Connector 80">
                          <a:extLst>
                            <a:ext uri="{FF2B5EF4-FFF2-40B4-BE49-F238E27FC236}">
                              <a16:creationId xmlns:a16="http://schemas.microsoft.com/office/drawing/2014/main" id="{C31DA5DF-A91D-48F2-AFF6-2BB1A0053ECE}"/>
                            </a:ext>
                          </a:extLst>
                        </p:cNvPr>
                        <p:cNvCxnSpPr>
                          <a:cxnSpLocks/>
                          <a:stCxn id="68" idx="6"/>
                          <a:endCxn id="20" idx="2"/>
                        </p:cNvCxnSpPr>
                        <p:nvPr/>
                      </p:nvCxnSpPr>
                      <p:spPr>
                        <a:xfrm>
                          <a:off x="2909159" y="2157999"/>
                          <a:ext cx="911125" cy="1204705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</p:grp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16530E-3F1E-A34F-FAEE-9E6460965BB1}"/>
                  </a:ext>
                </a:extLst>
              </p:cNvPr>
              <p:cNvSpPr txBox="1"/>
              <p:nvPr/>
            </p:nvSpPr>
            <p:spPr>
              <a:xfrm>
                <a:off x="1541143" y="3827536"/>
                <a:ext cx="48053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1" anchor="ctr" anchorCtr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646464"/>
                    </a:solidFill>
                  </a:rPr>
                  <a:t>-20</a:t>
                </a:r>
                <a:endParaRPr lang="he-IL" dirty="0">
                  <a:solidFill>
                    <a:srgbClr val="646464"/>
                  </a:solidFill>
                </a:endParaRP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7C9C45-F68B-14FA-7AED-256903B8158B}"/>
              </a:ext>
            </a:extLst>
          </p:cNvPr>
          <p:cNvGrpSpPr/>
          <p:nvPr/>
        </p:nvGrpSpPr>
        <p:grpSpPr>
          <a:xfrm>
            <a:off x="6147230" y="930961"/>
            <a:ext cx="5364831" cy="2037262"/>
            <a:chOff x="4038601" y="513650"/>
            <a:chExt cx="7725388" cy="29344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E654D36-1EB9-5E9D-CF46-88C19CA2C001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E516362-29F6-A080-7942-D9176360B691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7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3E2C616F-D534-17F8-3306-C1D696AF0C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FED61CE-902A-6BA6-34AD-B4033AD719DA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0169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FC18A8-5E4A-E591-3738-DD1C416086EE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6A40CF0-9030-59DF-710E-A90FA912A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765100"/>
              </p:ext>
            </p:extLst>
          </p:nvPr>
        </p:nvGraphicFramePr>
        <p:xfrm>
          <a:off x="6096002" y="3369520"/>
          <a:ext cx="5416060" cy="2824800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1826886">
                  <a:extLst>
                    <a:ext uri="{9D8B030D-6E8A-4147-A177-3AD203B41FA5}">
                      <a16:colId xmlns:a16="http://schemas.microsoft.com/office/drawing/2014/main" val="4109582121"/>
                    </a:ext>
                  </a:extLst>
                </a:gridCol>
                <a:gridCol w="867747">
                  <a:extLst>
                    <a:ext uri="{9D8B030D-6E8A-4147-A177-3AD203B41FA5}">
                      <a16:colId xmlns:a16="http://schemas.microsoft.com/office/drawing/2014/main" val="1354492092"/>
                    </a:ext>
                  </a:extLst>
                </a:gridCol>
                <a:gridCol w="886409">
                  <a:extLst>
                    <a:ext uri="{9D8B030D-6E8A-4147-A177-3AD203B41FA5}">
                      <a16:colId xmlns:a16="http://schemas.microsoft.com/office/drawing/2014/main" val="2874705934"/>
                    </a:ext>
                  </a:extLst>
                </a:gridCol>
                <a:gridCol w="1014969">
                  <a:extLst>
                    <a:ext uri="{9D8B030D-6E8A-4147-A177-3AD203B41FA5}">
                      <a16:colId xmlns:a16="http://schemas.microsoft.com/office/drawing/2014/main" val="3908732123"/>
                    </a:ext>
                  </a:extLst>
                </a:gridCol>
                <a:gridCol w="820049">
                  <a:extLst>
                    <a:ext uri="{9D8B030D-6E8A-4147-A177-3AD203B41FA5}">
                      <a16:colId xmlns:a16="http://schemas.microsoft.com/office/drawing/2014/main" val="177782976"/>
                    </a:ext>
                  </a:extLst>
                </a:gridCol>
              </a:tblGrid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483364"/>
                  </a:ext>
                </a:extLst>
              </a:tr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92302"/>
                  </a:ext>
                </a:extLst>
              </a:tr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756873"/>
                  </a:ext>
                </a:extLst>
              </a:tr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6913830"/>
                  </a:ext>
                </a:extLst>
              </a:tr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1120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/>
              <p:nvPr/>
            </p:nvSpPr>
            <p:spPr>
              <a:xfrm>
                <a:off x="10145313" y="3448132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5313" y="3448132"/>
                <a:ext cx="868315" cy="404406"/>
              </a:xfrm>
              <a:prstGeom prst="rect">
                <a:avLst/>
              </a:prstGeom>
              <a:blipFill>
                <a:blip r:embed="rId1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/>
              <p:nvPr/>
            </p:nvSpPr>
            <p:spPr>
              <a:xfrm>
                <a:off x="9713307" y="4020872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3307" y="4020872"/>
                <a:ext cx="1568699" cy="400110"/>
              </a:xfrm>
              <a:prstGeom prst="rect">
                <a:avLst/>
              </a:prstGeom>
              <a:blipFill>
                <a:blip r:embed="rId1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/>
              <p:nvPr/>
            </p:nvSpPr>
            <p:spPr>
              <a:xfrm>
                <a:off x="9713306" y="4589316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3306" y="4589316"/>
                <a:ext cx="1568699" cy="400110"/>
              </a:xfrm>
              <a:prstGeom prst="rect">
                <a:avLst/>
              </a:prstGeom>
              <a:blipFill>
                <a:blip r:embed="rId1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/>
              <p:nvPr/>
            </p:nvSpPr>
            <p:spPr>
              <a:xfrm>
                <a:off x="9703476" y="5124939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3476" y="5124939"/>
                <a:ext cx="1568699" cy="400110"/>
              </a:xfrm>
              <a:prstGeom prst="rect">
                <a:avLst/>
              </a:prstGeom>
              <a:blipFill>
                <a:blip r:embed="rId1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/>
              <p:nvPr/>
            </p:nvSpPr>
            <p:spPr>
              <a:xfrm>
                <a:off x="9694144" y="5678322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4144" y="5678322"/>
                <a:ext cx="1568699" cy="400110"/>
              </a:xfrm>
              <a:prstGeom prst="rect">
                <a:avLst/>
              </a:prstGeom>
              <a:blipFill>
                <a:blip r:embed="rId17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BCABFC72-0CD0-EFF6-2F81-038C760CC6F7}"/>
              </a:ext>
            </a:extLst>
          </p:cNvPr>
          <p:cNvSpPr/>
          <p:nvPr/>
        </p:nvSpPr>
        <p:spPr>
          <a:xfrm>
            <a:off x="10949686" y="4037402"/>
            <a:ext cx="291844" cy="1994618"/>
          </a:xfrm>
          <a:prstGeom prst="rect">
            <a:avLst/>
          </a:prstGeom>
          <a:noFill/>
          <a:ln w="15875" cmpd="thickThin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18E40EB-8FD2-5C1C-C183-D113CEED8A6D}"/>
              </a:ext>
            </a:extLst>
          </p:cNvPr>
          <p:cNvCxnSpPr>
            <a:cxnSpLocks/>
            <a:stCxn id="8" idx="6"/>
            <a:endCxn id="20" idx="2"/>
          </p:cNvCxnSpPr>
          <p:nvPr/>
        </p:nvCxnSpPr>
        <p:spPr>
          <a:xfrm>
            <a:off x="3245325" y="3685744"/>
            <a:ext cx="955127" cy="432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32968A2-CD68-9A3B-9EE0-AC3E4947566C}"/>
                  </a:ext>
                </a:extLst>
              </p:cNvPr>
              <p:cNvSpPr txBox="1"/>
              <p:nvPr/>
            </p:nvSpPr>
            <p:spPr>
              <a:xfrm>
                <a:off x="8200812" y="3413901"/>
                <a:ext cx="560602" cy="46166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32968A2-CD68-9A3B-9EE0-AC3E49475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812" y="3413901"/>
                <a:ext cx="560602" cy="461665"/>
              </a:xfrm>
              <a:prstGeom prst="rect">
                <a:avLst/>
              </a:prstGeom>
              <a:blipFill>
                <a:blip r:embed="rId1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4635065-0A01-4F3E-ECD7-DC46778B876D}"/>
                  </a:ext>
                </a:extLst>
              </p:cNvPr>
              <p:cNvSpPr txBox="1"/>
              <p:nvPr/>
            </p:nvSpPr>
            <p:spPr>
              <a:xfrm>
                <a:off x="9019527" y="3410338"/>
                <a:ext cx="567720" cy="46166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4635065-0A01-4F3E-ECD7-DC46778B8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527" y="3410338"/>
                <a:ext cx="567720" cy="461665"/>
              </a:xfrm>
              <a:prstGeom prst="rect">
                <a:avLst/>
              </a:prstGeom>
              <a:blipFill>
                <a:blip r:embed="rId1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882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7" grpId="0"/>
      <p:bldP spid="48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36338441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/>
          </a:bodyPr>
          <a:lstStyle/>
          <a:p>
            <a:r>
              <a:rPr lang="en-US" dirty="0"/>
              <a:t>Machine Learning – 5</a:t>
            </a:r>
            <a:br>
              <a:rPr lang="en-US" dirty="0"/>
            </a:br>
            <a:r>
              <a:rPr lang="en-US" dirty="0"/>
              <a:t>Neural Network – part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1052315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Autofit/>
          </a:bodyPr>
          <a:lstStyle/>
          <a:p>
            <a:r>
              <a:rPr lang="en-US" sz="4800" dirty="0"/>
              <a:t>Parameters Learning – Gradient Descent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674854" y="3488852"/>
                <a:ext cx="8166563" cy="2295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3200" dirty="0">
                    <a:solidFill>
                      <a:srgbClr val="0070C0"/>
                    </a:solidFill>
                  </a:rPr>
                  <a:t>Outline</a:t>
                </a:r>
                <a:r>
                  <a:rPr lang="en-US" sz="3200" dirty="0">
                    <a:solidFill>
                      <a:schemeClr val="tx1"/>
                    </a:solidFill>
                  </a:rPr>
                  <a:t>:	</a:t>
                </a: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Start with some value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Keep changing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b="0" baseline="-10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reduce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Until we hopefully end up at  a minimum </a:t>
                </a:r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54" y="3488852"/>
                <a:ext cx="8166563" cy="2295232"/>
              </a:xfrm>
              <a:prstGeom prst="rect">
                <a:avLst/>
              </a:prstGeom>
              <a:blipFill>
                <a:blip r:embed="rId2"/>
                <a:stretch>
                  <a:fillRect l="-3062" t="-5305" b="-66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674854" y="2137454"/>
                <a:ext cx="4626462" cy="1509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Goal</a:t>
                </a:r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 </a:t>
                </a:r>
                <a:r>
                  <a:rPr lang="en-US" sz="3200" dirty="0">
                    <a:solidFill>
                      <a:schemeClr val="tx1"/>
                    </a:solidFill>
                  </a:rPr>
                  <a:t>Minimize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54" y="2137454"/>
                <a:ext cx="4626462" cy="1509860"/>
              </a:xfrm>
              <a:prstGeom prst="rect">
                <a:avLst/>
              </a:prstGeom>
              <a:blipFill>
                <a:blip r:embed="rId3"/>
                <a:stretch>
                  <a:fillRect l="-5402" t="-20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674854" y="1396823"/>
                <a:ext cx="6344524" cy="7406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Given</a:t>
                </a:r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some function</a:t>
                </a:r>
                <a:r>
                  <a:rPr lang="en-US" sz="320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54" y="1396823"/>
                <a:ext cx="6344524" cy="740631"/>
              </a:xfrm>
              <a:prstGeom prst="rect">
                <a:avLst/>
              </a:prstGeom>
              <a:blipFill>
                <a:blip r:embed="rId4"/>
                <a:stretch>
                  <a:fillRect l="-3942" b="-163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883705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Neuron model – Notation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/>
              <p:nvPr/>
            </p:nvSpPr>
            <p:spPr>
              <a:xfrm>
                <a:off x="2560125" y="1279971"/>
                <a:ext cx="565630" cy="36074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baseline="-100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baseline="-100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baseline="-100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0125" y="1279971"/>
                <a:ext cx="565630" cy="3607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94088E8D-6156-496E-A0C0-E6FF2629243F}"/>
                  </a:ext>
                </a:extLst>
              </p:cNvPr>
              <p:cNvSpPr/>
              <p:nvPr/>
            </p:nvSpPr>
            <p:spPr>
              <a:xfrm>
                <a:off x="3549741" y="953101"/>
                <a:ext cx="4405539" cy="36074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 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94088E8D-6156-496E-A0C0-E6FF262924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741" y="953101"/>
                <a:ext cx="4405539" cy="360748"/>
              </a:xfrm>
              <a:prstGeom prst="rect">
                <a:avLst/>
              </a:prstGeom>
              <a:blipFill>
                <a:blip r:embed="rId3"/>
                <a:stretch>
                  <a:fillRect l="-2766" b="-2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459339A-7045-45D1-93FF-5325436DDCE4}"/>
              </a:ext>
            </a:extLst>
          </p:cNvPr>
          <p:cNvCxnSpPr>
            <a:cxnSpLocks/>
          </p:cNvCxnSpPr>
          <p:nvPr/>
        </p:nvCxnSpPr>
        <p:spPr>
          <a:xfrm flipV="1">
            <a:off x="4632273" y="2920794"/>
            <a:ext cx="0" cy="345875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/>
              <p:nvPr/>
            </p:nvSpPr>
            <p:spPr>
              <a:xfrm>
                <a:off x="5035791" y="3407584"/>
                <a:ext cx="4360136" cy="158194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baseline="-10000" dirty="0">
                    <a:solidFill>
                      <a:schemeClr val="bg1">
                        <a:lumMod val="50000"/>
                      </a:schemeClr>
                    </a:solidFill>
                  </a:rPr>
                  <a:t>,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baseline="-10000" dirty="0">
                    <a:solidFill>
                      <a:schemeClr val="bg1">
                        <a:lumMod val="50000"/>
                      </a:schemeClr>
                    </a:solidFill>
                  </a:rPr>
                  <a:t>,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791" y="3407584"/>
                <a:ext cx="4360136" cy="15819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BB619D2-753B-9E90-6525-7BCB0322E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231" y="930893"/>
            <a:ext cx="2402851" cy="12608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8345581-2074-AF19-F245-CE15E2A1DD47}"/>
                  </a:ext>
                </a:extLst>
              </p:cNvPr>
              <p:cNvSpPr/>
              <p:nvPr/>
            </p:nvSpPr>
            <p:spPr>
              <a:xfrm>
                <a:off x="3553733" y="1460345"/>
                <a:ext cx="4864081" cy="36074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𝑙𝑎𝑦𝑒𝑟𝑠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𝑛𝑒𝑡𝑤𝑜𝑟𝑘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8345581-2074-AF19-F245-CE15E2A1D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733" y="1460345"/>
                <a:ext cx="4864081" cy="360748"/>
              </a:xfrm>
              <a:prstGeom prst="rect">
                <a:avLst/>
              </a:prstGeom>
              <a:blipFill>
                <a:blip r:embed="rId6"/>
                <a:stretch>
                  <a:fillRect l="-1880" b="-237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47B29FC-4D28-583E-A846-18A8B4004C97}"/>
                  </a:ext>
                </a:extLst>
              </p:cNvPr>
              <p:cNvSpPr/>
              <p:nvPr/>
            </p:nvSpPr>
            <p:spPr>
              <a:xfrm>
                <a:off x="3549741" y="1863265"/>
                <a:ext cx="5656798" cy="36074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𝑛𝑜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𝑢𝑛𝑖𝑡𝑠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𝑐𝑜𝑛𝑡𝑎𝑖𝑛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𝑢𝑛𝑖𝑡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47B29FC-4D28-583E-A846-18A8B4004C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741" y="1863265"/>
                <a:ext cx="5656798" cy="360748"/>
              </a:xfrm>
              <a:prstGeom prst="rect">
                <a:avLst/>
              </a:prstGeom>
              <a:blipFill>
                <a:blip r:embed="rId7"/>
                <a:stretch>
                  <a:fillRect l="-1078" b="-254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73A7BD6-7C50-BB98-B90F-E176BF5F5B92}"/>
                  </a:ext>
                </a:extLst>
              </p:cNvPr>
              <p:cNvSpPr/>
              <p:nvPr/>
            </p:nvSpPr>
            <p:spPr>
              <a:xfrm>
                <a:off x="3731051" y="2223196"/>
                <a:ext cx="3549748" cy="36074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baseline="-10000" dirty="0">
                    <a:solidFill>
                      <a:schemeClr val="bg1">
                        <a:lumMod val="5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73A7BD6-7C50-BB98-B90F-E176BF5F5B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1051" y="2223196"/>
                <a:ext cx="3549748" cy="360748"/>
              </a:xfrm>
              <a:prstGeom prst="rect">
                <a:avLst/>
              </a:prstGeom>
              <a:blipFill>
                <a:blip r:embed="rId8"/>
                <a:stretch>
                  <a:fillRect b="-186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7EBE6A3A-7F37-4EDD-CD17-7E9527A72D6E}"/>
              </a:ext>
            </a:extLst>
          </p:cNvPr>
          <p:cNvSpPr/>
          <p:nvPr/>
        </p:nvSpPr>
        <p:spPr>
          <a:xfrm>
            <a:off x="838200" y="2905814"/>
            <a:ext cx="2518426" cy="47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Binary Classification</a:t>
            </a:r>
            <a:endParaRPr lang="en-US" sz="24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97DFAB6-69EA-0BD7-E365-3BB0B4ABB6AC}"/>
                  </a:ext>
                </a:extLst>
              </p:cNvPr>
              <p:cNvSpPr/>
              <p:nvPr/>
            </p:nvSpPr>
            <p:spPr>
              <a:xfrm>
                <a:off x="841029" y="3425169"/>
                <a:ext cx="1395215" cy="36074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97DFAB6-69EA-0BD7-E365-3BB0B4ABB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029" y="3425169"/>
                <a:ext cx="1395215" cy="360748"/>
              </a:xfrm>
              <a:prstGeom prst="rect">
                <a:avLst/>
              </a:prstGeom>
              <a:blipFill>
                <a:blip r:embed="rId9"/>
                <a:stretch>
                  <a:fillRect l="-6550" b="-169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3CD219B-3158-FC45-4509-02A8F3AF61A9}"/>
              </a:ext>
            </a:extLst>
          </p:cNvPr>
          <p:cNvSpPr/>
          <p:nvPr/>
        </p:nvSpPr>
        <p:spPr>
          <a:xfrm>
            <a:off x="5200766" y="2825243"/>
            <a:ext cx="4441825" cy="47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Multi- class classification (K classes)</a:t>
            </a:r>
            <a:endParaRPr lang="en-US" sz="2400" baseline="-100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9CA6E4-AAC4-7C1F-0507-4AD92C655172}"/>
              </a:ext>
            </a:extLst>
          </p:cNvPr>
          <p:cNvSpPr/>
          <p:nvPr/>
        </p:nvSpPr>
        <p:spPr>
          <a:xfrm>
            <a:off x="838200" y="4028585"/>
            <a:ext cx="2035627" cy="47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1 output unit, K = 1</a:t>
            </a:r>
            <a:endParaRPr lang="en-US" sz="2000" baseline="-100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1E479F-C850-449B-5E0D-D4796CAC1DF8}"/>
              </a:ext>
            </a:extLst>
          </p:cNvPr>
          <p:cNvSpPr/>
          <p:nvPr/>
        </p:nvSpPr>
        <p:spPr>
          <a:xfrm>
            <a:off x="5054901" y="4803091"/>
            <a:ext cx="2083015" cy="47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k output units, K = 4</a:t>
            </a:r>
            <a:endParaRPr lang="en-US" sz="20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511281C-7350-6B03-34CB-CD2E90CCF0C3}"/>
                  </a:ext>
                </a:extLst>
              </p:cNvPr>
              <p:cNvSpPr/>
              <p:nvPr/>
            </p:nvSpPr>
            <p:spPr>
              <a:xfrm>
                <a:off x="644282" y="4599623"/>
                <a:ext cx="1685270" cy="43008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0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511281C-7350-6B03-34CB-CD2E90CCF0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82" y="4599623"/>
                <a:ext cx="1685270" cy="4300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/>
              <p:nvPr/>
            </p:nvSpPr>
            <p:spPr>
              <a:xfrm>
                <a:off x="4830689" y="5395190"/>
                <a:ext cx="1685270" cy="43008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689" y="5395190"/>
                <a:ext cx="1685270" cy="43008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068571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Neuron model – Cost Function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CD219B-3158-FC45-4509-02A8F3AF61A9}"/>
              </a:ext>
            </a:extLst>
          </p:cNvPr>
          <p:cNvSpPr/>
          <p:nvPr/>
        </p:nvSpPr>
        <p:spPr>
          <a:xfrm>
            <a:off x="253677" y="2323989"/>
            <a:ext cx="4441825" cy="47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Neural Network Cost Function:</a:t>
            </a:r>
            <a:endParaRPr lang="en-US" sz="2400" baseline="-10000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18FC9AF-82C8-87D2-1AB2-CA7B0C175489}"/>
              </a:ext>
            </a:extLst>
          </p:cNvPr>
          <p:cNvSpPr/>
          <p:nvPr/>
        </p:nvSpPr>
        <p:spPr>
          <a:xfrm>
            <a:off x="242231" y="946129"/>
            <a:ext cx="11557512" cy="110864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A285371-FAE4-EB39-CFAE-2F4935D35791}"/>
                  </a:ext>
                </a:extLst>
              </p:cNvPr>
              <p:cNvSpPr/>
              <p:nvPr/>
            </p:nvSpPr>
            <p:spPr>
              <a:xfrm>
                <a:off x="477755" y="1105963"/>
                <a:ext cx="11086464" cy="8562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  <m:func>
                            <m:func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b="0" i="1" dirty="0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b="0" i="1" dirty="0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b="0" i="1" dirty="0" smtClean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A285371-FAE4-EB39-CFAE-2F4935D357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55" y="1105963"/>
                <a:ext cx="11086464" cy="856290"/>
              </a:xfrm>
              <a:prstGeom prst="rect">
                <a:avLst/>
              </a:prstGeom>
              <a:blipFill>
                <a:blip r:embed="rId2"/>
                <a:stretch>
                  <a:fillRect l="-2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224E28B-4CCD-E62F-A486-E1002321FD75}"/>
              </a:ext>
            </a:extLst>
          </p:cNvPr>
          <p:cNvSpPr/>
          <p:nvPr/>
        </p:nvSpPr>
        <p:spPr>
          <a:xfrm>
            <a:off x="253677" y="2796507"/>
            <a:ext cx="11689230" cy="3702275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BFBAA8F-CFBC-240D-5BA1-AE2BF3431632}"/>
                  </a:ext>
                </a:extLst>
              </p:cNvPr>
              <p:cNvSpPr/>
              <p:nvPr/>
            </p:nvSpPr>
            <p:spPr>
              <a:xfrm>
                <a:off x="620919" y="3678565"/>
                <a:ext cx="11086464" cy="10898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brk m:alnAt="23"/>
                                    </m:r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Sup>
                                        <m:sSubSupPr>
                                          <m:ctrlPr>
                                            <a:rPr lang="en-US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en-US" i="1" dirty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 dirty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p>
                                                      <m:d>
                                                        <m:dPr>
                                                          <m:ctrlP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e>
                                                      </m:d>
                                                    </m:sup>
                                                  </m:sSup>
                                                </m:e>
                                              </m:d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</m:sup>
                                              </m:sSubSup>
                                            </m:e>
                                          </m:d>
                                          <m:func>
                                            <m:funcPr>
                                              <m:ctrlPr>
                                                <a:rPr lang="en-US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 dirty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h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𝜙</m:t>
                                                          </m:r>
                                                        </m:sub>
                                                      </m:sSub>
                                                      <m:d>
                                                        <m:dPr>
                                                          <m:ctrlP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en-US" i="1" dirty="0">
                                                                  <a:solidFill>
                                                                    <a:schemeClr val="tx1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en-US" i="1" dirty="0">
                                                                  <a:solidFill>
                                                                    <a:schemeClr val="tx1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p>
                                                              <m:d>
                                                                <m:dPr>
                                                                  <m:ctrlPr>
                                                                    <a:rPr lang="en-US" i="1" dirty="0">
                                                                      <a:solidFill>
                                                                        <a:schemeClr val="tx1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  <a:ea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dPr>
                                                                <m:e>
                                                                  <m:r>
                                                                    <a:rPr lang="en-US" i="1" dirty="0">
                                                                      <a:solidFill>
                                                                        <a:schemeClr val="tx1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  <a:ea typeface="Cambria Math" panose="02040503050406030204" pitchFamily="18" charset="0"/>
                                                                    </a:rPr>
                                                                    <m:t>𝑖</m:t>
                                                                  </m:r>
                                                                </m:e>
                                                              </m:d>
                                                            </m:sup>
                                                          </m:sSup>
                                                        </m:e>
                                                      </m:d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)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 dirty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brk m:alnAt="23"/>
                                    </m:r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BFBAA8F-CFBC-240D-5BA1-AE2BF34316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19" y="3678565"/>
                <a:ext cx="11086464" cy="1089891"/>
              </a:xfrm>
              <a:prstGeom prst="rect">
                <a:avLst/>
              </a:prstGeom>
              <a:blipFill>
                <a:blip r:embed="rId3"/>
                <a:stretch>
                  <a:fillRect l="-2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2367BFE-D9D9-4346-D0E1-2662F6795DC4}"/>
                  </a:ext>
                </a:extLst>
              </p:cNvPr>
              <p:cNvSpPr/>
              <p:nvPr/>
            </p:nvSpPr>
            <p:spPr>
              <a:xfrm>
                <a:off x="620919" y="3156284"/>
                <a:ext cx="4441824" cy="43008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 dirty="0">
                                  <a:solidFill>
                                    <a:srgbClr val="49494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i="1" dirty="0">
                  <a:solidFill>
                    <a:srgbClr val="494949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2367BFE-D9D9-4346-D0E1-2662F6795D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19" y="3156284"/>
                <a:ext cx="4441824" cy="430089"/>
              </a:xfrm>
              <a:prstGeom prst="rect">
                <a:avLst/>
              </a:prstGeom>
              <a:blipFill>
                <a:blip r:embed="rId4"/>
                <a:stretch>
                  <a:fillRect l="-1920" b="-57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F72BF2F-6EF0-B642-293C-E656E1F1FD5F}"/>
                  </a:ext>
                </a:extLst>
              </p:cNvPr>
              <p:cNvSpPr/>
              <p:nvPr/>
            </p:nvSpPr>
            <p:spPr>
              <a:xfrm>
                <a:off x="6876475" y="5562692"/>
                <a:ext cx="3777668" cy="3786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𝐺𝑜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𝑜𝑣𝑒𝑟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800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  <m:sup>
                          <m:r>
                            <a:rPr lang="en-US" sz="1800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𝑤𝑖𝑡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𝑜𝑢𝑡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𝑢𝑛𝑖𝑡</m:t>
                      </m:r>
                    </m:oMath>
                  </m:oMathPara>
                </a14:m>
                <a:endParaRPr lang="en-US" baseline="-10000" dirty="0">
                  <a:solidFill>
                    <a:srgbClr val="494949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F72BF2F-6EF0-B642-293C-E656E1F1FD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475" y="5562692"/>
                <a:ext cx="3777668" cy="378690"/>
              </a:xfrm>
              <a:prstGeom prst="rect">
                <a:avLst/>
              </a:prstGeom>
              <a:blipFill>
                <a:blip r:embed="rId5"/>
                <a:stretch>
                  <a:fillRect l="-2097" b="-129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98C29BB-3B46-5526-0816-FED18825C492}"/>
                  </a:ext>
                </a:extLst>
              </p:cNvPr>
              <p:cNvSpPr/>
              <p:nvPr/>
            </p:nvSpPr>
            <p:spPr>
              <a:xfrm>
                <a:off x="3648370" y="5510192"/>
                <a:ext cx="2828746" cy="3786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𝐿𝑜𝑔𝑖𝑠𝑡𝑖𝑐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𝑟𝑒𝑔𝑟𝑒𝑠𝑠𝑖𝑜𝑛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aseline="-10000" dirty="0">
                  <a:solidFill>
                    <a:srgbClr val="494949"/>
                  </a:solidFill>
                </a:endParaRPr>
              </a:p>
            </p:txBody>
          </p:sp>
        </mc:Choice>
        <mc:Fallback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98C29BB-3B46-5526-0816-FED18825C4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370" y="5510192"/>
                <a:ext cx="2828746" cy="378690"/>
              </a:xfrm>
              <a:prstGeom prst="rect">
                <a:avLst/>
              </a:prstGeom>
              <a:blipFill>
                <a:blip r:embed="rId6"/>
                <a:stretch>
                  <a:fillRect l="-3871" b="-177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rrow: Striped Right 27">
            <a:extLst>
              <a:ext uri="{FF2B5EF4-FFF2-40B4-BE49-F238E27FC236}">
                <a16:creationId xmlns:a16="http://schemas.microsoft.com/office/drawing/2014/main" id="{AEB20404-C26E-ADB8-FEBE-2DC3F3D4B464}"/>
              </a:ext>
            </a:extLst>
          </p:cNvPr>
          <p:cNvSpPr/>
          <p:nvPr/>
        </p:nvSpPr>
        <p:spPr>
          <a:xfrm rot="16200000">
            <a:off x="4585899" y="4962049"/>
            <a:ext cx="597897" cy="378690"/>
          </a:xfrm>
          <a:prstGeom prst="striped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Arrow: Striped Right 28">
            <a:extLst>
              <a:ext uri="{FF2B5EF4-FFF2-40B4-BE49-F238E27FC236}">
                <a16:creationId xmlns:a16="http://schemas.microsoft.com/office/drawing/2014/main" id="{D65DB59F-CA62-2665-D43D-028E126425E2}"/>
              </a:ext>
            </a:extLst>
          </p:cNvPr>
          <p:cNvSpPr/>
          <p:nvPr/>
        </p:nvSpPr>
        <p:spPr>
          <a:xfrm rot="16200000">
            <a:off x="8743452" y="4962049"/>
            <a:ext cx="597897" cy="378690"/>
          </a:xfrm>
          <a:prstGeom prst="striped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889814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Forward Propagation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BE6A3A-7F37-4EDD-CD17-7E9527A72D6E}"/>
              </a:ext>
            </a:extLst>
          </p:cNvPr>
          <p:cNvSpPr/>
          <p:nvPr/>
        </p:nvSpPr>
        <p:spPr>
          <a:xfrm>
            <a:off x="607989" y="1098821"/>
            <a:ext cx="4093447" cy="47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Given one training example (</a:t>
            </a:r>
            <a:r>
              <a:rPr lang="en-US" sz="2400" dirty="0" err="1">
                <a:solidFill>
                  <a:schemeClr val="tx1"/>
                </a:solidFill>
              </a:rPr>
              <a:t>x,y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  <a:endParaRPr lang="en-US" sz="24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/>
              <p:nvPr/>
            </p:nvSpPr>
            <p:spPr>
              <a:xfrm>
                <a:off x="753219" y="2218099"/>
                <a:ext cx="7693234" cy="28454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b="0" dirty="0">
                    <a:solidFill>
                      <a:schemeClr val="tx1"/>
                    </a:solidFill>
                  </a:rPr>
                  <a:t>   </a:t>
                </a:r>
                <a:r>
                  <a:rPr lang="en-US" sz="2400" b="0" dirty="0">
                    <a:solidFill>
                      <a:schemeClr val="bg1">
                        <a:lumMod val="65000"/>
                      </a:schemeClr>
                    </a:solidFill>
                    <a:sym typeface="Wingdings" panose="05000000000000000000" pitchFamily="2" charset="2"/>
                  </a:rPr>
                  <a:t></a:t>
                </a:r>
                <a:r>
                  <a:rPr lang="en-US" sz="24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 </a:t>
                </a:r>
                <a:r>
                  <a:rPr lang="en-US" sz="2400" b="0" dirty="0">
                    <a:solidFill>
                      <a:schemeClr val="bg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vector implementation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𝑙</m:t>
                        </m:r>
                      </m:sub>
                    </m:sSub>
                  </m:oMath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>
                    <a:solidFill>
                      <a:schemeClr val="bg1">
                        <a:lumMod val="50000"/>
                      </a:schemeClr>
                    </a:solidFill>
                  </a:rPr>
                  <a:t>    (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with bias)</a:t>
                </a:r>
                <a:endParaRPr lang="en-US" sz="2400" b="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m:t>with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m:t>bias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19" y="2218099"/>
                <a:ext cx="7693234" cy="2845474"/>
              </a:xfrm>
              <a:prstGeom prst="rect">
                <a:avLst/>
              </a:prstGeom>
              <a:blipFill>
                <a:blip r:embed="rId2"/>
                <a:stretch>
                  <a:fillRect l="-10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844148E-C161-1F84-BF25-9A79026EB2AA}"/>
              </a:ext>
            </a:extLst>
          </p:cNvPr>
          <p:cNvGrpSpPr/>
          <p:nvPr/>
        </p:nvGrpSpPr>
        <p:grpSpPr>
          <a:xfrm>
            <a:off x="7411677" y="965994"/>
            <a:ext cx="3942123" cy="2080539"/>
            <a:chOff x="6096000" y="807818"/>
            <a:chExt cx="3942123" cy="208053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/>
                <p:nvPr/>
              </p:nvSpPr>
              <p:spPr>
                <a:xfrm>
                  <a:off x="6096000" y="1413163"/>
                  <a:ext cx="687355" cy="30699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1413163"/>
                  <a:ext cx="687355" cy="306995"/>
                </a:xfrm>
                <a:prstGeom prst="rect">
                  <a:avLst/>
                </a:prstGeom>
                <a:blipFill>
                  <a:blip r:embed="rId3"/>
                  <a:stretch>
                    <a:fillRect l="-3540" b="-18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B619D2-753B-9E90-6525-7BCB0322E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7640" y="807818"/>
              <a:ext cx="3250483" cy="1705596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27D705E-EE10-BFBE-3894-A27173FEFBFE}"/>
                </a:ext>
              </a:extLst>
            </p:cNvPr>
            <p:cNvGrpSpPr/>
            <p:nvPr/>
          </p:nvGrpSpPr>
          <p:grpSpPr>
            <a:xfrm>
              <a:off x="6991002" y="2491170"/>
              <a:ext cx="2918157" cy="397187"/>
              <a:chOff x="6991002" y="2491170"/>
              <a:chExt cx="2918157" cy="39718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" name="Rectangle 2">
                    <a:extLst>
                      <a:ext uri="{FF2B5EF4-FFF2-40B4-BE49-F238E27FC236}">
                        <a16:creationId xmlns:a16="http://schemas.microsoft.com/office/drawing/2014/main" id="{0D9D9D47-0689-DC61-39F8-35B00E5C0CF4}"/>
                      </a:ext>
                    </a:extLst>
                  </p:cNvPr>
                  <p:cNvSpPr/>
                  <p:nvPr/>
                </p:nvSpPr>
                <p:spPr>
                  <a:xfrm>
                    <a:off x="6991002" y="2516384"/>
                    <a:ext cx="299259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3" name="Rectangle 2">
                    <a:extLst>
                      <a:ext uri="{FF2B5EF4-FFF2-40B4-BE49-F238E27FC236}">
                        <a16:creationId xmlns:a16="http://schemas.microsoft.com/office/drawing/2014/main" id="{0D9D9D47-0689-DC61-39F8-35B00E5C0CF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91002" y="2516384"/>
                    <a:ext cx="299259" cy="37197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2449" r="-408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081599C2-F409-9383-F118-854BEC160968}"/>
                      </a:ext>
                    </a:extLst>
                  </p:cNvPr>
                  <p:cNvSpPr/>
                  <p:nvPr/>
                </p:nvSpPr>
                <p:spPr>
                  <a:xfrm>
                    <a:off x="7780375" y="2513414"/>
                    <a:ext cx="299260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081599C2-F409-9383-F118-854BEC1609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0375" y="2513414"/>
                    <a:ext cx="299260" cy="37197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0408" r="-816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D9850C7F-6AB1-5E29-3835-BAE9A86DB756}"/>
                      </a:ext>
                    </a:extLst>
                  </p:cNvPr>
                  <p:cNvSpPr/>
                  <p:nvPr/>
                </p:nvSpPr>
                <p:spPr>
                  <a:xfrm>
                    <a:off x="9565378" y="2524422"/>
                    <a:ext cx="343781" cy="340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D9850C7F-6AB1-5E29-3835-BAE9A86DB75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65378" y="2524422"/>
                    <a:ext cx="343781" cy="340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964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8F845045-7155-1521-4B33-714D85B8E844}"/>
                      </a:ext>
                    </a:extLst>
                  </p:cNvPr>
                  <p:cNvSpPr/>
                  <p:nvPr/>
                </p:nvSpPr>
                <p:spPr>
                  <a:xfrm>
                    <a:off x="8699268" y="2491170"/>
                    <a:ext cx="299259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8F845045-7155-1521-4B33-714D85B8E84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99268" y="2491170"/>
                    <a:ext cx="299259" cy="37197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2449" r="-612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87179603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30439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Back Propagation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893526"/>
            <a:ext cx="10862187" cy="580283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DCD4D9-9D4D-AD49-B4A0-F0886A520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1709" y="629847"/>
            <a:ext cx="3250483" cy="170559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24063CE-0F0F-7428-B2D9-B1CDBBA0A95C}"/>
                  </a:ext>
                </a:extLst>
              </p:cNvPr>
              <p:cNvSpPr/>
              <p:nvPr/>
            </p:nvSpPr>
            <p:spPr>
              <a:xfrm>
                <a:off x="660734" y="893526"/>
                <a:ext cx="6275775" cy="4725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Given one training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…(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24063CE-0F0F-7428-B2D9-B1CDBBA0A9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34" y="893526"/>
                <a:ext cx="6275775" cy="472518"/>
              </a:xfrm>
              <a:prstGeom prst="rect">
                <a:avLst/>
              </a:prstGeom>
              <a:blipFill>
                <a:blip r:embed="rId3"/>
                <a:stretch>
                  <a:fillRect l="-2233" b="-103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E8A0BAE-AA55-507A-572D-145B09EBB94E}"/>
                  </a:ext>
                </a:extLst>
              </p:cNvPr>
              <p:cNvSpPr/>
              <p:nvPr/>
            </p:nvSpPr>
            <p:spPr>
              <a:xfrm>
                <a:off x="871554" y="2514802"/>
                <a:ext cx="6963886" cy="2033856"/>
              </a:xfrm>
              <a:prstGeom prst="rect">
                <a:avLst/>
              </a:prstGeom>
              <a:noFill/>
              <a:ln w="6350">
                <a:solidFill>
                  <a:srgbClr val="585858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Bef>
                    <a:spcPts val="1200"/>
                  </a:spcBef>
                </a:pPr>
                <a:r>
                  <a:rPr lang="en-US" sz="2000" b="0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Set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Perform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𝑓𝑜𝑟𝑤𝑎𝑟𝑑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𝑝𝑟𝑜𝑝𝑎𝑔𝑎𝑡𝑖𝑜𝑛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𝑐𝑜𝑚𝑝𝑢𝑡𝑒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,..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𝑐𝑜𝑚𝑝𝑢𝑡𝑒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Compute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d>
                          <m:dPr>
                            <m:ctrlPr>
                              <a:rPr lang="en-US" sz="2000" b="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endParaRPr lang="en-US" sz="200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Compute</a:t>
                </a:r>
                <a:r>
                  <a:rPr lang="en-US" sz="2000" b="0" dirty="0">
                    <a:solidFill>
                      <a:srgbClr val="585858"/>
                    </a:solidFill>
                  </a:rPr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△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≔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△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+ </m:t>
                    </m:r>
                    <m:sSubSup>
                      <m:sSub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sz="200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endParaRPr lang="en-US" sz="2000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/>
                <a:r>
                  <a:rPr lang="en-US" sz="2000" b="0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	</a:t>
                </a:r>
              </a:p>
              <a:p>
                <a:pPr/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E8A0BAE-AA55-507A-572D-145B09EBB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54" y="2514802"/>
                <a:ext cx="6963886" cy="2033856"/>
              </a:xfrm>
              <a:prstGeom prst="rect">
                <a:avLst/>
              </a:prstGeom>
              <a:blipFill>
                <a:blip r:embed="rId4"/>
                <a:stretch>
                  <a:fillRect l="-2275" t="-3293" b="-2695"/>
                </a:stretch>
              </a:blipFill>
              <a:ln w="6350">
                <a:solidFill>
                  <a:srgbClr val="585858"/>
                </a:solidFill>
                <a:prstDash val="sysDash"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11401E8D-C47D-2613-9165-C6ED072D59CE}"/>
              </a:ext>
            </a:extLst>
          </p:cNvPr>
          <p:cNvGrpSpPr/>
          <p:nvPr/>
        </p:nvGrpSpPr>
        <p:grpSpPr>
          <a:xfrm>
            <a:off x="644343" y="4730235"/>
            <a:ext cx="8528502" cy="1729918"/>
            <a:chOff x="644344" y="4730235"/>
            <a:chExt cx="8275326" cy="172991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4E6BAC18-0FDB-AC48-7414-47A880E18839}"/>
                    </a:ext>
                  </a:extLst>
                </p:cNvPr>
                <p:cNvSpPr/>
                <p:nvPr/>
              </p:nvSpPr>
              <p:spPr>
                <a:xfrm>
                  <a:off x="6149317" y="5951593"/>
                  <a:ext cx="2770353" cy="3343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𝑒𝑟𝑟𝑜𝑟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m:rPr>
                            <m:nor/>
                          </m:rPr>
                          <a:rPr lang="en-US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𝛩</m:t>
                        </m:r>
                        <m:r>
                          <m:rPr>
                            <m:nor/>
                          </m:rPr>
                          <a:rPr lang="en-US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Sup>
                          <m:sSubSupPr>
                            <m:ctrlP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i="1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4E6BAC18-0FDB-AC48-7414-47A880E188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9317" y="5951593"/>
                  <a:ext cx="2770353" cy="334331"/>
                </a:xfrm>
                <a:prstGeom prst="rect">
                  <a:avLst/>
                </a:prstGeom>
                <a:blipFill>
                  <a:blip r:embed="rId5"/>
                  <a:stretch>
                    <a:fillRect l="-213" t="-9091" b="-3272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4F4EEC4-8E31-B596-F55D-5227A283C8A8}"/>
                    </a:ext>
                  </a:extLst>
                </p:cNvPr>
                <p:cNvSpPr/>
                <p:nvPr/>
              </p:nvSpPr>
              <p:spPr>
                <a:xfrm>
                  <a:off x="4532530" y="5843467"/>
                  <a:ext cx="1812852" cy="6166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:pPr/>
                  <a14:m>
                    <m:oMath xmlns:m="http://schemas.openxmlformats.org/officeDocument/2006/math">
                      <m:f>
                        <m:fPr>
                          <m:ctrlPr>
                            <a:rPr lang="en-US" sz="20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00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𝛩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2000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a14:m>
                  <a:r>
                    <a:rPr lang="en-US" dirty="0">
                      <a:solidFill>
                        <a:schemeClr val="accent2">
                          <a:lumMod val="75000"/>
                        </a:schemeClr>
                      </a:solidFill>
                      <a:latin typeface="Cambria Math" panose="02040503050406030204" pitchFamily="18" charset="0"/>
                    </a:rPr>
                    <a:t> J(</a:t>
                  </a:r>
                  <a14:m>
                    <m:oMath xmlns:m="http://schemas.openxmlformats.org/officeDocument/2006/math">
                      <m:r>
                        <a:rPr lang="en-US" b="0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𝛩</m:t>
                      </m:r>
                    </m:oMath>
                  </a14:m>
                  <a:r>
                    <a:rPr lang="en-US" dirty="0">
                      <a:solidFill>
                        <a:schemeClr val="accent2">
                          <a:lumMod val="75000"/>
                        </a:schemeClr>
                      </a:solidFill>
                      <a:latin typeface="Cambria Math" panose="02040503050406030204" pitchFamily="18" charset="0"/>
                    </a:rPr>
                    <a:t>) =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a14:m>
                  <a:endParaRPr lang="en-US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4F4EEC4-8E31-B596-F55D-5227A283C8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2530" y="5843467"/>
                  <a:ext cx="1812852" cy="61668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C393A1D-1726-E99D-A237-800702248795}"/>
                </a:ext>
              </a:extLst>
            </p:cNvPr>
            <p:cNvSpPr/>
            <p:nvPr/>
          </p:nvSpPr>
          <p:spPr>
            <a:xfrm>
              <a:off x="644344" y="4730235"/>
              <a:ext cx="491729" cy="931655"/>
            </a:xfrm>
            <a:prstGeom prst="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/>
              <a:endParaRPr lang="en-US" dirty="0">
                <a:solidFill>
                  <a:schemeClr val="accent2">
                    <a:lumMod val="75000"/>
                  </a:schemeClr>
                </a:solidFill>
                <a:latin typeface="Cambria Math" panose="02040503050406030204" pitchFamily="18" charset="0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188E988-7A63-86E3-5D5C-E17C98EE3D6F}"/>
                </a:ext>
              </a:extLst>
            </p:cNvPr>
            <p:cNvGrpSpPr/>
            <p:nvPr/>
          </p:nvGrpSpPr>
          <p:grpSpPr>
            <a:xfrm>
              <a:off x="871554" y="5741853"/>
              <a:ext cx="3670211" cy="435110"/>
              <a:chOff x="871554" y="5741853"/>
              <a:chExt cx="3670211" cy="435110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6895D0F-1960-1CFC-4C9A-C94AA135797C}"/>
                  </a:ext>
                </a:extLst>
              </p:cNvPr>
              <p:cNvCxnSpPr/>
              <p:nvPr/>
            </p:nvCxnSpPr>
            <p:spPr>
              <a:xfrm>
                <a:off x="871554" y="5741853"/>
                <a:ext cx="0" cy="435110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C371EA6-601F-C3A6-7EE8-827098A9E7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0790" y="6171194"/>
                <a:ext cx="3660975" cy="4857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0C6DA38-F212-0002-3FD3-2615AFACCE66}"/>
              </a:ext>
            </a:extLst>
          </p:cNvPr>
          <p:cNvGrpSpPr/>
          <p:nvPr/>
        </p:nvGrpSpPr>
        <p:grpSpPr>
          <a:xfrm>
            <a:off x="618893" y="1505741"/>
            <a:ext cx="7216547" cy="4156149"/>
            <a:chOff x="618893" y="1505741"/>
            <a:chExt cx="7216547" cy="4156149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425C02E-BBC5-D244-7758-E88FF49CE87C}"/>
                </a:ext>
              </a:extLst>
            </p:cNvPr>
            <p:cNvGrpSpPr/>
            <p:nvPr/>
          </p:nvGrpSpPr>
          <p:grpSpPr>
            <a:xfrm>
              <a:off x="618893" y="1992513"/>
              <a:ext cx="7216547" cy="3669377"/>
              <a:chOff x="618893" y="1992513"/>
              <a:chExt cx="7216547" cy="3669377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/>
              <p:nvPr/>
            </p:nvSpPr>
            <p:spPr>
              <a:xfrm>
                <a:off x="660734" y="1992513"/>
                <a:ext cx="7174706" cy="3669377"/>
              </a:xfrm>
              <a:prstGeom prst="rect">
                <a:avLst/>
              </a:prstGeom>
              <a:noFill/>
              <a:ln w="6350">
                <a:solidFill>
                  <a:srgbClr val="585858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Bef>
                    <a:spcPts val="600"/>
                  </a:spcBef>
                </a:pPr>
                <a:r>
                  <a:rPr lang="en-US" sz="2000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For I = 1 to m:</a:t>
                </a:r>
              </a:p>
              <a:p>
                <a:pPr>
                  <a:spcBef>
                    <a:spcPts val="600"/>
                  </a:spcBef>
                </a:pPr>
                <a:endParaRPr lang="en-US" sz="2000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/>
                <a:r>
                  <a:rPr lang="en-US" sz="2000" b="0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	</a:t>
                </a:r>
              </a:p>
              <a:p>
                <a:pPr/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03166C14-2704-D07C-0922-FA605D848E2C}"/>
                      </a:ext>
                    </a:extLst>
                  </p:cNvPr>
                  <p:cNvSpPr/>
                  <p:nvPr/>
                </p:nvSpPr>
                <p:spPr>
                  <a:xfrm>
                    <a:off x="618893" y="4730235"/>
                    <a:ext cx="3970317" cy="93165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>
                      <a:spcBef>
                        <a:spcPts val="600"/>
                      </a:spcBef>
                    </a:pPr>
                    <a:r>
                      <a:rPr lang="en-US" sz="2000" dirty="0">
                        <a:solidFill>
                          <a:srgbClr val="585858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≔ </m:t>
                        </m:r>
                        <m:f>
                          <m:f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sSubSup>
                          <m:sSub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△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sSubSup>
                          <m:sSub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𝑖𝑙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endParaRPr lang="en-US" sz="2000" b="0" i="1" dirty="0">
                      <a:solidFill>
                        <a:srgbClr val="585858"/>
                      </a:solidFill>
                      <a:latin typeface="Cambria Math" panose="02040503050406030204" pitchFamily="18" charset="0"/>
                    </a:endParaRPr>
                  </a:p>
                  <a:p>
                    <a:pPr>
                      <a:spcBef>
                        <a:spcPts val="600"/>
                      </a:spcBef>
                    </a:pPr>
                    <a:r>
                      <a:rPr lang="en-US" sz="2000" dirty="0">
                        <a:solidFill>
                          <a:srgbClr val="585858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00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sSubSup>
                          <m:sSub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△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          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endParaRPr lang="en-US" sz="2000" b="0" i="1" dirty="0">
                      <a:solidFill>
                        <a:srgbClr val="585858"/>
                      </a:solidFill>
                      <a:latin typeface="Cambria Math" panose="02040503050406030204" pitchFamily="18" charset="0"/>
                    </a:endParaRPr>
                  </a:p>
                  <a:p>
                    <a:pPr>
                      <a:spcBef>
                        <a:spcPts val="600"/>
                      </a:spcBef>
                    </a:pPr>
                    <a:endParaRPr lang="en-US" sz="2000" dirty="0">
                      <a:solidFill>
                        <a:srgbClr val="585858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:r>
                      <a:rPr lang="en-US" sz="2000" b="0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a:t>	</a:t>
                    </a:r>
                  </a:p>
                  <a:p>
                    <a:pPr/>
                    <a:endParaRPr lang="en-US" sz="2000" b="0" i="1" dirty="0">
                      <a:solidFill>
                        <a:srgbClr val="585858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03166C14-2704-D07C-0922-FA605D848E2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8893" y="4730235"/>
                    <a:ext cx="3970317" cy="93165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30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2BA8AA3D-612B-5385-5113-AAB13CF7820B}"/>
                    </a:ext>
                  </a:extLst>
                </p:cNvPr>
                <p:cNvSpPr/>
                <p:nvPr/>
              </p:nvSpPr>
              <p:spPr>
                <a:xfrm>
                  <a:off x="667433" y="1505741"/>
                  <a:ext cx="6563008" cy="42990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0"/>
                <a:lstStyle/>
                <a:p>
                  <a:pPr>
                    <a:spcBef>
                      <a:spcPts val="600"/>
                    </a:spcBef>
                  </a:pPr>
                  <a14:m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𝑆𝑒𝑡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△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b="0" dirty="0">
                      <a:solidFill>
                        <a:srgbClr val="585858"/>
                      </a:solidFill>
                      <a:latin typeface="Cambria Math" panose="02040503050406030204" pitchFamily="18" charset="0"/>
                    </a:rPr>
                    <a:t>:</a:t>
                  </a:r>
                </a:p>
              </p:txBody>
            </p:sp>
          </mc:Choice>
          <mc:Fallback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2BA8AA3D-612B-5385-5113-AAB13CF782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433" y="1505741"/>
                  <a:ext cx="6563008" cy="429905"/>
                </a:xfrm>
                <a:prstGeom prst="rect">
                  <a:avLst/>
                </a:prstGeom>
                <a:blipFill>
                  <a:blip r:embed="rId8"/>
                  <a:stretch>
                    <a:fillRect t="-4225" b="-1971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530F589-5606-905E-A090-924F2417670F}"/>
                  </a:ext>
                </a:extLst>
              </p:cNvPr>
              <p:cNvSpPr/>
              <p:nvPr/>
            </p:nvSpPr>
            <p:spPr>
              <a:xfrm>
                <a:off x="8046260" y="3359322"/>
                <a:ext cx="2855109" cy="3448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530F589-5606-905E-A090-924F241767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260" y="3359322"/>
                <a:ext cx="2855109" cy="344816"/>
              </a:xfrm>
              <a:prstGeom prst="rect">
                <a:avLst/>
              </a:prstGeom>
              <a:blipFill>
                <a:blip r:embed="rId9"/>
                <a:stretch>
                  <a:fillRect l="-427" b="-210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A91F93A-0331-020D-20EF-53B1D413BD4E}"/>
              </a:ext>
            </a:extLst>
          </p:cNvPr>
          <p:cNvCxnSpPr/>
          <p:nvPr/>
        </p:nvCxnSpPr>
        <p:spPr>
          <a:xfrm>
            <a:off x="5024582" y="3531730"/>
            <a:ext cx="3021678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A7CCA0A-FCBD-CDC2-E42D-E2A8B8112B1D}"/>
              </a:ext>
            </a:extLst>
          </p:cNvPr>
          <p:cNvCxnSpPr>
            <a:cxnSpLocks/>
            <a:endCxn id="60" idx="1"/>
          </p:cNvCxnSpPr>
          <p:nvPr/>
        </p:nvCxnSpPr>
        <p:spPr>
          <a:xfrm flipV="1">
            <a:off x="4622564" y="4335865"/>
            <a:ext cx="3457050" cy="1573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1EE9AE5-9CA8-3E90-801E-C1E7A94C51C3}"/>
              </a:ext>
            </a:extLst>
          </p:cNvPr>
          <p:cNvGrpSpPr/>
          <p:nvPr/>
        </p:nvGrpSpPr>
        <p:grpSpPr>
          <a:xfrm>
            <a:off x="8079614" y="4163457"/>
            <a:ext cx="3914831" cy="1598530"/>
            <a:chOff x="8079614" y="4163457"/>
            <a:chExt cx="3914831" cy="159853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A1023D82-D6E1-0D0C-1885-64489C42B45C}"/>
                    </a:ext>
                  </a:extLst>
                </p:cNvPr>
                <p:cNvSpPr/>
                <p:nvPr/>
              </p:nvSpPr>
              <p:spPr>
                <a:xfrm>
                  <a:off x="8079614" y="4163457"/>
                  <a:ext cx="3274186" cy="34481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:pPr/>
                  <a14:m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△ </m:t>
                      </m:r>
                    </m:oMath>
                  </a14:m>
                  <a:r>
                    <a:rPr lang="en-US" i="1" dirty="0">
                      <a:solidFill>
                        <a:schemeClr val="accent2">
                          <a:lumMod val="75000"/>
                        </a:schemeClr>
                      </a:solidFill>
                      <a:latin typeface="Cambria Math" panose="02040503050406030204" pitchFamily="18" charset="0"/>
                    </a:rPr>
                    <a:t>is a matrix of  all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𝑒𝑡𝑎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i="1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A1023D82-D6E1-0D0C-1885-64489C42B4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9614" y="4163457"/>
                  <a:ext cx="3274186" cy="344816"/>
                </a:xfrm>
                <a:prstGeom prst="rect">
                  <a:avLst/>
                </a:prstGeom>
                <a:blipFill>
                  <a:blip r:embed="rId10"/>
                  <a:stretch>
                    <a:fillRect l="-186" t="-14035" b="-2982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81AAD836-FD23-1249-9006-50A4ED087B41}"/>
                    </a:ext>
                  </a:extLst>
                </p:cNvPr>
                <p:cNvSpPr/>
                <p:nvPr/>
              </p:nvSpPr>
              <p:spPr>
                <a:xfrm>
                  <a:off x="8079614" y="4604126"/>
                  <a:ext cx="3914831" cy="11578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backward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nature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the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the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algorithm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 </m:t>
                        </m:r>
                      </m:oMath>
                    </m:oMathPara>
                  </a14:m>
                  <a:endParaRPr lang="en-US" b="0" i="0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Compute</m:t>
                        </m:r>
                        <m:sSubSup>
                          <m:sSubSupPr>
                            <m:ctrlP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△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𝑙𝑎𝑦𝑒𝑟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𝑏𝑎𝑠𝑒𝑑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𝑜𝑛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0" i="1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𝑙𝑎𝑦𝑒𝑟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i="1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81AAD836-FD23-1249-9006-50A4ED087B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9614" y="4604126"/>
                  <a:ext cx="3914831" cy="1157861"/>
                </a:xfrm>
                <a:prstGeom prst="rect">
                  <a:avLst/>
                </a:prstGeom>
                <a:blipFill>
                  <a:blip r:embed="rId11"/>
                  <a:stretch>
                    <a:fillRect l="-933" t="-526" b="-110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5298885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/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blipFill>
                <a:blip r:embed="rId2"/>
                <a:stretch>
                  <a:fillRect b="-324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Back Propagation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64C6129-E6AC-4598-9370-75052A2209BA}"/>
              </a:ext>
            </a:extLst>
          </p:cNvPr>
          <p:cNvGrpSpPr/>
          <p:nvPr/>
        </p:nvGrpSpPr>
        <p:grpSpPr>
          <a:xfrm>
            <a:off x="691643" y="3099880"/>
            <a:ext cx="10171710" cy="1839929"/>
            <a:chOff x="724890" y="2746785"/>
            <a:chExt cx="10171710" cy="257335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B298F4C-BA6A-453C-9A6F-071DE3329AE6}"/>
                    </a:ext>
                  </a:extLst>
                </p:cNvPr>
                <p:cNvSpPr/>
                <p:nvPr/>
              </p:nvSpPr>
              <p:spPr>
                <a:xfrm>
                  <a:off x="724890" y="2746785"/>
                  <a:ext cx="10171710" cy="257335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𝑅𝑒𝑝𝑒𝑎𝑡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{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B298F4C-BA6A-453C-9A6F-071DE3329A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890" y="2746785"/>
                  <a:ext cx="10171710" cy="2573354"/>
                </a:xfrm>
                <a:prstGeom prst="rect">
                  <a:avLst/>
                </a:prstGeom>
                <a:blipFill>
                  <a:blip r:embed="rId3"/>
                  <a:stretch>
                    <a:fillRect l="-13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E7A778B-BEDF-4BDD-A85B-01535FA20FC5}"/>
                    </a:ext>
                  </a:extLst>
                </p:cNvPr>
                <p:cNvSpPr/>
                <p:nvPr/>
              </p:nvSpPr>
              <p:spPr>
                <a:xfrm>
                  <a:off x="3593323" y="3207097"/>
                  <a:ext cx="3757003" cy="60422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0"/>
                <a:lstStyle/>
                <a:p>
                  <a:r>
                    <a:rPr lang="en-US" sz="2800" baseline="-10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Simultaneously update all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a14:m>
                  <a:endParaRPr lang="en-US" sz="20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E7A778B-BEDF-4BDD-A85B-01535FA20F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3323" y="3207097"/>
                  <a:ext cx="3757003" cy="604227"/>
                </a:xfrm>
                <a:prstGeom prst="rect">
                  <a:avLst/>
                </a:prstGeom>
                <a:blipFill>
                  <a:blip r:embed="rId4"/>
                  <a:stretch>
                    <a:fillRect l="-3896" b="-257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/>
              <p:nvPr/>
            </p:nvSpPr>
            <p:spPr>
              <a:xfrm>
                <a:off x="691643" y="1191636"/>
                <a:ext cx="8664793" cy="141749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𝑇𝑜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𝑝𝑎𝑟𝑎𝑚𝑡𝑒𝑟𝑠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sSubSup>
                        <m:sSub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𝑣𝑎𝑙𝑢𝑒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43" y="1191636"/>
                <a:ext cx="8664793" cy="14174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0B5B4C7-FB55-D129-49D4-A0A5E0DE1B66}"/>
                  </a:ext>
                </a:extLst>
              </p:cNvPr>
              <p:cNvSpPr/>
              <p:nvPr/>
            </p:nvSpPr>
            <p:spPr>
              <a:xfrm>
                <a:off x="626988" y="2041866"/>
                <a:ext cx="9043484" cy="6166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/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J(</a:t>
                </a: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𝛩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)  for every layer l unit </a:t>
                </a:r>
                <a:r>
                  <a:rPr lang="en-US" dirty="0" err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i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parameter j. This is the derivative value w.r.t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𝛩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0B5B4C7-FB55-D129-49D4-A0A5E0DE1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88" y="2041866"/>
                <a:ext cx="9043484" cy="6166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115765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2" y="203863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Back Propagation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016874"/>
            <a:ext cx="10862187" cy="5160089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/>
              <p:nvPr/>
            </p:nvSpPr>
            <p:spPr>
              <a:xfrm>
                <a:off x="743879" y="1807964"/>
                <a:ext cx="6563008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⇒ </m:t>
                      </m:r>
                      <m:sSup>
                        <m:sSupPr>
                          <m:ctrlP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79" y="1807964"/>
                <a:ext cx="6563008" cy="5984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4DCFF2F-1AD9-489B-8E39-3D1F8B5D7F26}"/>
                  </a:ext>
                </a:extLst>
              </p:cNvPr>
              <p:cNvSpPr/>
              <p:nvPr/>
            </p:nvSpPr>
            <p:spPr>
              <a:xfrm>
                <a:off x="8265347" y="5298489"/>
                <a:ext cx="1116448" cy="6499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20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Weights</a:t>
                </a:r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4DCFF2F-1AD9-489B-8E39-3D1F8B5D7F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347" y="5298489"/>
                <a:ext cx="1116448" cy="649926"/>
              </a:xfrm>
              <a:prstGeom prst="rect">
                <a:avLst/>
              </a:prstGeom>
              <a:blipFill>
                <a:blip r:embed="rId3"/>
                <a:stretch>
                  <a:fillRect l="-3825" t="-5607" r="-3279" b="-261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/>
              <p:nvPr/>
            </p:nvSpPr>
            <p:spPr>
              <a:xfrm>
                <a:off x="660735" y="1016874"/>
                <a:ext cx="5075047" cy="4711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Intuition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aseline="-10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="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error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node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layer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Sup>
                      <m:sSub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35" y="1016874"/>
                <a:ext cx="5075047" cy="471180"/>
              </a:xfrm>
              <a:prstGeom prst="rect">
                <a:avLst/>
              </a:prstGeom>
              <a:blipFill>
                <a:blip r:embed="rId4"/>
                <a:stretch>
                  <a:fillRect l="-1681" b="-77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94088E8D-6156-496E-A0C0-E6FF2629243F}"/>
                  </a:ext>
                </a:extLst>
              </p:cNvPr>
              <p:cNvSpPr/>
              <p:nvPr/>
            </p:nvSpPr>
            <p:spPr>
              <a:xfrm>
                <a:off x="10357865" y="5587667"/>
                <a:ext cx="995935" cy="36074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94088E8D-6156-496E-A0C0-E6FF262924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7865" y="5587667"/>
                <a:ext cx="995935" cy="360748"/>
              </a:xfrm>
              <a:prstGeom prst="rect">
                <a:avLst/>
              </a:prstGeom>
              <a:blipFill>
                <a:blip r:embed="rId5"/>
                <a:stretch>
                  <a:fillRect b="-338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F4A0ACC9-7807-4059-BA09-4C4DB6C499B4}"/>
                  </a:ext>
                </a:extLst>
              </p:cNvPr>
              <p:cNvSpPr/>
              <p:nvPr/>
            </p:nvSpPr>
            <p:spPr>
              <a:xfrm>
                <a:off x="6684174" y="5094163"/>
                <a:ext cx="4631080" cy="5585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𝑖𝑔𝑚𝑜𝑖𝑑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𝑙𝑜𝑔𝑖𝑠𝑡𝑖𝑐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𝑎𝑐𝑡𝑖𝑣𝑎𝑡𝑖𝑜𝑛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𝑓𝑢𝑛𝑐𝑡𝑖𝑜𝑛</m:t>
                      </m:r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F4A0ACC9-7807-4059-BA09-4C4DB6C499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174" y="5094163"/>
                <a:ext cx="4631080" cy="558508"/>
              </a:xfrm>
              <a:prstGeom prst="rect">
                <a:avLst/>
              </a:prstGeom>
              <a:blipFill>
                <a:blip r:embed="rId6"/>
                <a:stretch>
                  <a:fillRect l="-18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9EE7C69-5150-4AF4-BE20-F63590727970}"/>
              </a:ext>
            </a:extLst>
          </p:cNvPr>
          <p:cNvCxnSpPr>
            <a:cxnSpLocks/>
          </p:cNvCxnSpPr>
          <p:nvPr/>
        </p:nvCxnSpPr>
        <p:spPr>
          <a:xfrm>
            <a:off x="7615718" y="5247767"/>
            <a:ext cx="975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E6BAC18-0FDB-AC48-7414-47A880E18839}"/>
                  </a:ext>
                </a:extLst>
              </p:cNvPr>
              <p:cNvSpPr/>
              <p:nvPr/>
            </p:nvSpPr>
            <p:spPr>
              <a:xfrm>
                <a:off x="5097344" y="2256525"/>
                <a:ext cx="2770353" cy="3343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𝑣𝑒𝑐𝑜𝑡𝑟𝑖𝑧𝑒</m:t>
                      </m:r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𝑖𝑚𝑝𝑙𝑒𝑚𝑒𝑛𝑡𝑎𝑡𝑖𝑜𝑛</m:t>
                      </m:r>
                    </m:oMath>
                  </m:oMathPara>
                </a14:m>
                <a:endParaRPr lang="en-US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E6BAC18-0FDB-AC48-7414-47A880E188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344" y="2256525"/>
                <a:ext cx="2770353" cy="334331"/>
              </a:xfrm>
              <a:prstGeom prst="rect">
                <a:avLst/>
              </a:prstGeom>
              <a:blipFill>
                <a:blip r:embed="rId7"/>
                <a:stretch>
                  <a:fillRect l="-440" r="-2857" b="-2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C547573-1416-13F6-CE3D-3C6BD6A2E2A5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689339" y="2095814"/>
            <a:ext cx="408005" cy="327877"/>
          </a:xfrm>
          <a:prstGeom prst="bentConnector3">
            <a:avLst>
              <a:gd name="adj1" fmla="val 50000"/>
            </a:avLst>
          </a:prstGeom>
          <a:ln>
            <a:solidFill>
              <a:srgbClr val="58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DE50B36-6FC2-EC50-4923-25922C006DB3}"/>
                  </a:ext>
                </a:extLst>
              </p:cNvPr>
              <p:cNvSpPr/>
              <p:nvPr/>
            </p:nvSpPr>
            <p:spPr>
              <a:xfrm>
                <a:off x="743879" y="2541755"/>
                <a:ext cx="3246230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p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dirty="0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 .</m:t>
                          </m:r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⋇</m:t>
                          </m:r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i="1" dirty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sz="2000" i="1" dirty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DE50B36-6FC2-EC50-4923-25922C006D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79" y="2541755"/>
                <a:ext cx="3246230" cy="598436"/>
              </a:xfrm>
              <a:prstGeom prst="rect">
                <a:avLst/>
              </a:prstGeom>
              <a:blipFill>
                <a:blip r:embed="rId8"/>
                <a:stretch>
                  <a:fillRect l="-28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00C17BA-7466-3C67-7D8D-DA947C8FF3C1}"/>
                  </a:ext>
                </a:extLst>
              </p:cNvPr>
              <p:cNvSpPr/>
              <p:nvPr/>
            </p:nvSpPr>
            <p:spPr>
              <a:xfrm>
                <a:off x="743879" y="3173949"/>
                <a:ext cx="3246230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p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dirty="0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i="1" dirty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.</m:t>
                      </m:r>
                      <m:r>
                        <a:rPr lang="en-US" sz="2000" i="1" dirty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⋇</m:t>
                      </m:r>
                      <m:sSup>
                        <m:sSupPr>
                          <m:ctrlPr>
                            <a:rPr lang="en-US" sz="200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en-US" sz="2000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00C17BA-7466-3C67-7D8D-DA947C8FF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79" y="3173949"/>
                <a:ext cx="3246230" cy="598436"/>
              </a:xfrm>
              <a:prstGeom prst="rect">
                <a:avLst/>
              </a:prstGeom>
              <a:blipFill>
                <a:blip r:embed="rId9"/>
                <a:stretch>
                  <a:fillRect l="-28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4F4EEC4-8E31-B596-F55D-5227A283C8A8}"/>
                  </a:ext>
                </a:extLst>
              </p:cNvPr>
              <p:cNvSpPr/>
              <p:nvPr/>
            </p:nvSpPr>
            <p:spPr>
              <a:xfrm>
                <a:off x="4909080" y="2989014"/>
                <a:ext cx="5026513" cy="3343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⋇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>
                    <a:solidFill>
                      <a:srgbClr val="585858"/>
                    </a:solidFill>
                    <a:latin typeface="Cambria Math" panose="02040503050406030204" pitchFamily="18" charset="0"/>
                    <a:sym typeface="Wingdings" panose="05000000000000000000" pitchFamily="2" charset="2"/>
                  </a:rPr>
                  <a:t> derivative of layer </a:t>
                </a:r>
                <a:r>
                  <a:rPr lang="en-US" b="0" i="1" dirty="0">
                    <a:solidFill>
                      <a:srgbClr val="585858"/>
                    </a:solidFill>
                    <a:latin typeface="Cambria Math" panose="02040503050406030204" pitchFamily="18" charset="0"/>
                    <a:sym typeface="Wingdings" panose="05000000000000000000" pitchFamily="2" charset="2"/>
                  </a:rPr>
                  <a:t>l</a:t>
                </a:r>
                <a:endParaRPr lang="en-US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4F4EEC4-8E31-B596-F55D-5227A283C8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080" y="2989014"/>
                <a:ext cx="5026513" cy="334331"/>
              </a:xfrm>
              <a:prstGeom prst="rect">
                <a:avLst/>
              </a:prstGeom>
              <a:blipFill>
                <a:blip r:embed="rId10"/>
                <a:stretch>
                  <a:fillRect l="-242" t="-14545" b="-345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C49B1ADC-0601-0B54-EFF5-54555EFE6A30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3990109" y="2840973"/>
            <a:ext cx="918971" cy="315207"/>
          </a:xfrm>
          <a:prstGeom prst="bentConnector3">
            <a:avLst>
              <a:gd name="adj1" fmla="val 50000"/>
            </a:avLst>
          </a:prstGeom>
          <a:ln>
            <a:solidFill>
              <a:srgbClr val="58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C6B22139-C6FC-CE21-0047-4B88807B7FFB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 flipV="1">
            <a:off x="3990109" y="3156180"/>
            <a:ext cx="918971" cy="316987"/>
          </a:xfrm>
          <a:prstGeom prst="bentConnector3">
            <a:avLst>
              <a:gd name="adj1" fmla="val 50000"/>
            </a:avLst>
          </a:prstGeom>
          <a:ln>
            <a:solidFill>
              <a:srgbClr val="58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66687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Neuron model – logistic unit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966E9F-3522-400C-AA38-01C07633B72E}"/>
              </a:ext>
            </a:extLst>
          </p:cNvPr>
          <p:cNvGrpSpPr/>
          <p:nvPr/>
        </p:nvGrpSpPr>
        <p:grpSpPr>
          <a:xfrm>
            <a:off x="7349614" y="5911724"/>
            <a:ext cx="3093201" cy="1487289"/>
            <a:chOff x="1849765" y="2049955"/>
            <a:chExt cx="2458515" cy="14872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/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blipFill>
                  <a:blip r:embed="rId2"/>
                  <a:stretch>
                    <a:fillRect t="-11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639DB4-DDE8-401E-99DB-FAFDD6F07562}"/>
                </a:ext>
              </a:extLst>
            </p:cNvPr>
            <p:cNvSpPr/>
            <p:nvPr/>
          </p:nvSpPr>
          <p:spPr>
            <a:xfrm>
              <a:off x="1849765" y="2992475"/>
              <a:ext cx="1818094" cy="5447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Hypothesis: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6743700" y="5536953"/>
                <a:ext cx="8166563" cy="2295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Outline:	</a:t>
                </a: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Start with some value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Keep changing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b="0" baseline="-10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reduce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Until we hopefully end up at  a minimum </a:t>
                </a:r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700" y="5536953"/>
                <a:ext cx="8166563" cy="2295232"/>
              </a:xfrm>
              <a:prstGeom prst="rect">
                <a:avLst/>
              </a:prstGeom>
              <a:blipFill>
                <a:blip r:embed="rId3"/>
                <a:stretch>
                  <a:fillRect l="-2985" t="-5305" b="-66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3286124" y="4634380"/>
                <a:ext cx="4626462" cy="1509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Goal:  </a:t>
                </a:r>
                <a:r>
                  <a:rPr lang="en-US" sz="3200" dirty="0">
                    <a:solidFill>
                      <a:schemeClr val="tx1"/>
                    </a:solidFill>
                  </a:rPr>
                  <a:t>Minimize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124" y="4634380"/>
                <a:ext cx="4626462" cy="1509860"/>
              </a:xfrm>
              <a:prstGeom prst="rect">
                <a:avLst/>
              </a:prstGeom>
              <a:blipFill>
                <a:blip r:embed="rId4"/>
                <a:stretch>
                  <a:fillRect l="-5270" t="-20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7889066" y="553695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/>
              <p:nvPr/>
            </p:nvSpPr>
            <p:spPr>
              <a:xfrm>
                <a:off x="8428844" y="6430607"/>
                <a:ext cx="4378051" cy="20799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8844" y="6430607"/>
                <a:ext cx="4378051" cy="2079958"/>
              </a:xfrm>
              <a:prstGeom prst="rect">
                <a:avLst/>
              </a:prstGeom>
              <a:blipFill>
                <a:blip r:embed="rId5"/>
                <a:stretch>
                  <a:fillRect l="-57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11597623" y="6184108"/>
                <a:ext cx="1223107" cy="437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7623" y="6184108"/>
                <a:ext cx="1223107" cy="437384"/>
              </a:xfrm>
              <a:prstGeom prst="rect">
                <a:avLst/>
              </a:prstGeom>
              <a:blipFill>
                <a:blip r:embed="rId7"/>
                <a:stretch>
                  <a:fillRect l="-29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10169380" y="4581397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9380" y="4581397"/>
                <a:ext cx="995935" cy="5984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4A351CA-BB65-4405-9679-5C7E05781316}"/>
                  </a:ext>
                </a:extLst>
              </p:cNvPr>
              <p:cNvSpPr/>
              <p:nvPr/>
            </p:nvSpPr>
            <p:spPr>
              <a:xfrm>
                <a:off x="8152024" y="3601119"/>
                <a:ext cx="720000" cy="720000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4A351CA-BB65-4405-9679-5C7E05781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024" y="3601119"/>
                <a:ext cx="720000" cy="72000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548A31FD-E15B-4BF2-9866-786B408678F2}"/>
                  </a:ext>
                </a:extLst>
              </p:cNvPr>
              <p:cNvSpPr/>
              <p:nvPr/>
            </p:nvSpPr>
            <p:spPr>
              <a:xfrm>
                <a:off x="9082056" y="4082629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548A31FD-E15B-4BF2-9866-786B408678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056" y="4082629"/>
                <a:ext cx="597520" cy="558508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EA8186EC-CF44-478B-885F-2CD451438C65}"/>
              </a:ext>
            </a:extLst>
          </p:cNvPr>
          <p:cNvGrpSpPr/>
          <p:nvPr/>
        </p:nvGrpSpPr>
        <p:grpSpPr>
          <a:xfrm>
            <a:off x="4002049" y="1488316"/>
            <a:ext cx="2093951" cy="2705981"/>
            <a:chOff x="3475230" y="1082539"/>
            <a:chExt cx="2093951" cy="27059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/>
                <p:nvPr/>
              </p:nvSpPr>
              <p:spPr>
                <a:xfrm>
                  <a:off x="4971661" y="2041409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1661" y="2041409"/>
                  <a:ext cx="597520" cy="558508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6A58F41A-593E-47AD-999E-F39F3DF31226}"/>
                    </a:ext>
                  </a:extLst>
                </p:cNvPr>
                <p:cNvSpPr/>
                <p:nvPr/>
              </p:nvSpPr>
              <p:spPr>
                <a:xfrm>
                  <a:off x="3475230" y="1082539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6A58F41A-593E-47AD-999E-F39F3DF312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1082539"/>
                  <a:ext cx="597520" cy="558508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C5914D5D-4A6D-4A5C-9EB5-C89FAB23E61F}"/>
                    </a:ext>
                  </a:extLst>
                </p:cNvPr>
                <p:cNvSpPr/>
                <p:nvPr/>
              </p:nvSpPr>
              <p:spPr>
                <a:xfrm>
                  <a:off x="3475230" y="1781205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C5914D5D-4A6D-4A5C-9EB5-C89FAB23E6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1781205"/>
                  <a:ext cx="597520" cy="558508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D50E7FC-503C-470D-B114-CD0C032758CD}"/>
                    </a:ext>
                  </a:extLst>
                </p:cNvPr>
                <p:cNvSpPr/>
                <p:nvPr/>
              </p:nvSpPr>
              <p:spPr>
                <a:xfrm>
                  <a:off x="3475230" y="249908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D50E7FC-503C-470D-B114-CD0C032758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2499082"/>
                  <a:ext cx="597520" cy="558508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12917E0-FCFF-4F16-9ABD-EEF3D398B65F}"/>
                    </a:ext>
                  </a:extLst>
                </p:cNvPr>
                <p:cNvSpPr/>
                <p:nvPr/>
              </p:nvSpPr>
              <p:spPr>
                <a:xfrm>
                  <a:off x="3475230" y="323001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12917E0-FCFF-4F16-9ABD-EEF3D398B6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3230012"/>
                  <a:ext cx="597520" cy="558508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4630BE8A-3D30-421C-A909-17B057DD695E}"/>
                </a:ext>
              </a:extLst>
            </p:cNvPr>
            <p:cNvCxnSpPr>
              <a:cxnSpLocks/>
              <a:stCxn id="66" idx="6"/>
              <a:endCxn id="65" idx="2"/>
            </p:cNvCxnSpPr>
            <p:nvPr/>
          </p:nvCxnSpPr>
          <p:spPr>
            <a:xfrm>
              <a:off x="4072750" y="1361793"/>
              <a:ext cx="898911" cy="9588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7044FBE-A1EB-4E67-B9DF-1A03261D44E3}"/>
                </a:ext>
              </a:extLst>
            </p:cNvPr>
            <p:cNvCxnSpPr>
              <a:cxnSpLocks/>
              <a:stCxn id="68" idx="6"/>
              <a:endCxn id="65" idx="2"/>
            </p:cNvCxnSpPr>
            <p:nvPr/>
          </p:nvCxnSpPr>
          <p:spPr>
            <a:xfrm>
              <a:off x="4072750" y="2060459"/>
              <a:ext cx="898911" cy="2602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BACF0FD-03E0-4527-83FC-E9C5E277B233}"/>
                </a:ext>
              </a:extLst>
            </p:cNvPr>
            <p:cNvCxnSpPr>
              <a:cxnSpLocks/>
              <a:stCxn id="69" idx="6"/>
              <a:endCxn id="65" idx="2"/>
            </p:cNvCxnSpPr>
            <p:nvPr/>
          </p:nvCxnSpPr>
          <p:spPr>
            <a:xfrm flipV="1">
              <a:off x="4072750" y="2320663"/>
              <a:ext cx="898911" cy="4576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0FBB3DF-28E3-4D4C-9F23-BEB87A70E91F}"/>
                </a:ext>
              </a:extLst>
            </p:cNvPr>
            <p:cNvCxnSpPr>
              <a:cxnSpLocks/>
              <a:endCxn id="65" idx="2"/>
            </p:cNvCxnSpPr>
            <p:nvPr/>
          </p:nvCxnSpPr>
          <p:spPr>
            <a:xfrm flipV="1">
              <a:off x="4072749" y="2320663"/>
              <a:ext cx="898912" cy="11759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721646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41855090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Scaling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966E9F-3522-400C-AA38-01C07633B72E}"/>
              </a:ext>
            </a:extLst>
          </p:cNvPr>
          <p:cNvGrpSpPr/>
          <p:nvPr/>
        </p:nvGrpSpPr>
        <p:grpSpPr>
          <a:xfrm>
            <a:off x="7349614" y="5911724"/>
            <a:ext cx="3093201" cy="1487289"/>
            <a:chOff x="1849765" y="2049955"/>
            <a:chExt cx="2458515" cy="14872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/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blipFill>
                  <a:blip r:embed="rId2"/>
                  <a:stretch>
                    <a:fillRect t="-11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639DB4-DDE8-401E-99DB-FAFDD6F07562}"/>
                </a:ext>
              </a:extLst>
            </p:cNvPr>
            <p:cNvSpPr/>
            <p:nvPr/>
          </p:nvSpPr>
          <p:spPr>
            <a:xfrm>
              <a:off x="1849765" y="2992475"/>
              <a:ext cx="1818094" cy="5447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Hypothesis: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4930446" y="2203199"/>
                <a:ext cx="8166563" cy="2295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Outline:	</a:t>
                </a: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Start with some value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Keep changing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b="0" baseline="-10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reduce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Until we hopefully end up at  a minimum </a:t>
                </a:r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446" y="2203199"/>
                <a:ext cx="8166563" cy="2295232"/>
              </a:xfrm>
              <a:prstGeom prst="rect">
                <a:avLst/>
              </a:prstGeom>
              <a:blipFill>
                <a:blip r:embed="rId3"/>
                <a:stretch>
                  <a:fillRect l="-3062" t="-5305" b="-66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3286124" y="4634380"/>
                <a:ext cx="4626462" cy="1509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Goal:  </a:t>
                </a:r>
                <a:r>
                  <a:rPr lang="en-US" sz="3200" dirty="0">
                    <a:solidFill>
                      <a:schemeClr val="tx1"/>
                    </a:solidFill>
                  </a:rPr>
                  <a:t>Minimize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124" y="4634380"/>
                <a:ext cx="4626462" cy="1509860"/>
              </a:xfrm>
              <a:prstGeom prst="rect">
                <a:avLst/>
              </a:prstGeom>
              <a:blipFill>
                <a:blip r:embed="rId4"/>
                <a:stretch>
                  <a:fillRect l="-5270" t="-20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7889066" y="553695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/>
              <p:nvPr/>
            </p:nvSpPr>
            <p:spPr>
              <a:xfrm>
                <a:off x="8428844" y="6430607"/>
                <a:ext cx="4378051" cy="20799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8844" y="6430607"/>
                <a:ext cx="4378051" cy="2079958"/>
              </a:xfrm>
              <a:prstGeom prst="rect">
                <a:avLst/>
              </a:prstGeom>
              <a:blipFill>
                <a:blip r:embed="rId5"/>
                <a:stretch>
                  <a:fillRect l="-57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7FAE75E-ECD1-4290-8A1C-1044807A2547}"/>
              </a:ext>
            </a:extLst>
          </p:cNvPr>
          <p:cNvGrpSpPr/>
          <p:nvPr/>
        </p:nvGrpSpPr>
        <p:grpSpPr>
          <a:xfrm>
            <a:off x="4748191" y="3860018"/>
            <a:ext cx="3448050" cy="2191954"/>
            <a:chOff x="7539030" y="3538923"/>
            <a:chExt cx="3443295" cy="25519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E11A5C-E4D7-4295-BB65-8C0ED16DC88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540CF8-CABE-475B-9CAB-8BEF7F419AC7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31C48C2-F749-447A-93BE-DBDA67ABEEE1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380C0D0-D710-4F9E-B791-4FCDD1A4445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61E7E97-8925-4E4B-8F43-8BDD738BF6D1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07BD56A3-7A33-4231-A66C-2310937A15C6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5946F5FD-1F1B-4E8B-A0DA-47BD505898B4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A0655FFE-62BD-4C04-9FCE-4D52F6B6DB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813A2F07-CF38-4BE5-8DB2-F32C27553E1D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25" name="Group 24">
                        <a:extLst>
                          <a:ext uri="{FF2B5EF4-FFF2-40B4-BE49-F238E27FC236}">
                            <a16:creationId xmlns:a16="http://schemas.microsoft.com/office/drawing/2014/main" id="{1541D81D-7EF4-413E-90FD-9245F588198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26" name="Rectangle 25">
                          <a:extLst>
                            <a:ext uri="{FF2B5EF4-FFF2-40B4-BE49-F238E27FC236}">
                              <a16:creationId xmlns:a16="http://schemas.microsoft.com/office/drawing/2014/main" id="{7FF82BA7-6B19-458C-8F06-465943818B6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27" name="Group 26">
                          <a:extLst>
                            <a:ext uri="{FF2B5EF4-FFF2-40B4-BE49-F238E27FC236}">
                              <a16:creationId xmlns:a16="http://schemas.microsoft.com/office/drawing/2014/main" id="{1BCC0974-DB76-45AC-8DC2-FC850BBA53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28" name="Group 27">
                            <a:extLst>
                              <a:ext uri="{FF2B5EF4-FFF2-40B4-BE49-F238E27FC236}">
                                <a16:creationId xmlns:a16="http://schemas.microsoft.com/office/drawing/2014/main" id="{1CA7D2C1-F190-4232-81B3-0703A60FCCE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31" name="Group 30">
                              <a:extLst>
                                <a:ext uri="{FF2B5EF4-FFF2-40B4-BE49-F238E27FC236}">
                                  <a16:creationId xmlns:a16="http://schemas.microsoft.com/office/drawing/2014/main" id="{26C206C8-B218-488E-AC43-770FBE0CA53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35" name="Straight Connector 34">
                                <a:extLst>
                                  <a:ext uri="{FF2B5EF4-FFF2-40B4-BE49-F238E27FC236}">
                                    <a16:creationId xmlns:a16="http://schemas.microsoft.com/office/drawing/2014/main" id="{88EC2FB0-8F45-4DA3-A804-B3C6745115D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6" name="Rectangle 35">
                                <a:extLst>
                                  <a:ext uri="{FF2B5EF4-FFF2-40B4-BE49-F238E27FC236}">
                                    <a16:creationId xmlns:a16="http://schemas.microsoft.com/office/drawing/2014/main" id="{335D7B93-EF5D-4C4C-94BC-10F7E5A7EC7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32" name="Group 31">
                              <a:extLst>
                                <a:ext uri="{FF2B5EF4-FFF2-40B4-BE49-F238E27FC236}">
                                  <a16:creationId xmlns:a16="http://schemas.microsoft.com/office/drawing/2014/main" id="{194A130F-631E-4267-B11F-1E959A09D76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33" name="Straight Connector 32">
                                <a:extLst>
                                  <a:ext uri="{FF2B5EF4-FFF2-40B4-BE49-F238E27FC236}">
                                    <a16:creationId xmlns:a16="http://schemas.microsoft.com/office/drawing/2014/main" id="{F4601DCD-94D7-43F5-8EB4-74D9F1BE1F7D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4" name="Rectangle 33">
                                <a:extLst>
                                  <a:ext uri="{FF2B5EF4-FFF2-40B4-BE49-F238E27FC236}">
                                    <a16:creationId xmlns:a16="http://schemas.microsoft.com/office/drawing/2014/main" id="{79590E6C-7F17-4E98-9853-A9D0325BC0B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29" name="Straight Connector 28">
                            <a:extLst>
                              <a:ext uri="{FF2B5EF4-FFF2-40B4-BE49-F238E27FC236}">
                                <a16:creationId xmlns:a16="http://schemas.microsoft.com/office/drawing/2014/main" id="{553D8B5F-1948-437C-A5F5-660AB83A7B8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88EDA3C9-E96A-444E-BC1F-64CB774C1115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44EBF1F-C0AD-499C-B30E-17C38111A83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11597623" y="6184108"/>
                <a:ext cx="1223107" cy="437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7623" y="6184108"/>
                <a:ext cx="1223107" cy="437384"/>
              </a:xfrm>
              <a:prstGeom prst="rect">
                <a:avLst/>
              </a:prstGeom>
              <a:blipFill>
                <a:blip r:embed="rId7"/>
                <a:stretch>
                  <a:fillRect l="-29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10925174" y="1555813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5174" y="1555813"/>
                <a:ext cx="995935" cy="598436"/>
              </a:xfrm>
              <a:prstGeom prst="rect">
                <a:avLst/>
              </a:prstGeom>
              <a:blipFill>
                <a:blip r:embed="rId8"/>
                <a:stretch>
                  <a:fillRect b="-10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E204171F-7C9C-4B3B-AFDD-A2A3144423A4}"/>
              </a:ext>
            </a:extLst>
          </p:cNvPr>
          <p:cNvGrpSpPr/>
          <p:nvPr/>
        </p:nvGrpSpPr>
        <p:grpSpPr>
          <a:xfrm>
            <a:off x="6337643" y="4222779"/>
            <a:ext cx="3448050" cy="2191954"/>
            <a:chOff x="7539030" y="3538923"/>
            <a:chExt cx="3443295" cy="255192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9D8ED25-7459-49FA-88B5-3873970BD64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E8AA640-EFE8-45A5-A742-C0035C8B4DF0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5BA8EE6-0933-41DD-A091-50061E11B624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17F6BDC7-6B7D-4496-964F-52125DDB35E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5382F1EA-44B8-4E36-B427-BFC66D2A45CA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81AD66F1-EDCC-48E9-8E7A-9C230A39B272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50" name="Rectangle 49">
                      <a:extLst>
                        <a:ext uri="{FF2B5EF4-FFF2-40B4-BE49-F238E27FC236}">
                          <a16:creationId xmlns:a16="http://schemas.microsoft.com/office/drawing/2014/main" id="{A5EF0823-453F-4653-9D6C-596AB824CB11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9A3C5AAC-39CE-4E1F-BAE2-14A0320D88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52" name="Rectangle 51">
                        <a:extLst>
                          <a:ext uri="{FF2B5EF4-FFF2-40B4-BE49-F238E27FC236}">
                            <a16:creationId xmlns:a16="http://schemas.microsoft.com/office/drawing/2014/main" id="{88289A85-4117-46F2-902E-C33EDF9AF1A5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EDE42712-B57F-49E3-95CB-BAA3F65DF4E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54" name="Rectangle 53">
                          <a:extLst>
                            <a:ext uri="{FF2B5EF4-FFF2-40B4-BE49-F238E27FC236}">
                              <a16:creationId xmlns:a16="http://schemas.microsoft.com/office/drawing/2014/main" id="{58D182DF-63A7-4933-B915-9C66556B19A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D3E652EF-8A29-41CC-B2B1-F15D1043B10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56" name="Group 55">
                            <a:extLst>
                              <a:ext uri="{FF2B5EF4-FFF2-40B4-BE49-F238E27FC236}">
                                <a16:creationId xmlns:a16="http://schemas.microsoft.com/office/drawing/2014/main" id="{BB57A57E-8E6F-4656-A09A-1321689A303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59" name="Group 58">
                              <a:extLst>
                                <a:ext uri="{FF2B5EF4-FFF2-40B4-BE49-F238E27FC236}">
                                  <a16:creationId xmlns:a16="http://schemas.microsoft.com/office/drawing/2014/main" id="{DF60CB4C-0BE2-4EEB-9009-5304DE7C281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63" name="Straight Connector 62">
                                <a:extLst>
                                  <a:ext uri="{FF2B5EF4-FFF2-40B4-BE49-F238E27FC236}">
                                    <a16:creationId xmlns:a16="http://schemas.microsoft.com/office/drawing/2014/main" id="{8843A07C-7658-4905-9B97-D6B63CA2B88B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64" name="Rectangle 63">
                                <a:extLst>
                                  <a:ext uri="{FF2B5EF4-FFF2-40B4-BE49-F238E27FC236}">
                                    <a16:creationId xmlns:a16="http://schemas.microsoft.com/office/drawing/2014/main" id="{1741AE36-82E7-446B-876D-8297DA49F81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60" name="Group 59">
                              <a:extLst>
                                <a:ext uri="{FF2B5EF4-FFF2-40B4-BE49-F238E27FC236}">
                                  <a16:creationId xmlns:a16="http://schemas.microsoft.com/office/drawing/2014/main" id="{D0CBE5DA-5F9A-4C9E-B787-01FE656E6888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61" name="Straight Connector 60">
                                <a:extLst>
                                  <a:ext uri="{FF2B5EF4-FFF2-40B4-BE49-F238E27FC236}">
                                    <a16:creationId xmlns:a16="http://schemas.microsoft.com/office/drawing/2014/main" id="{0FE89382-7680-4B7E-8665-051C1B1B28A9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62" name="Rectangle 61">
                                <a:extLst>
                                  <a:ext uri="{FF2B5EF4-FFF2-40B4-BE49-F238E27FC236}">
                                    <a16:creationId xmlns:a16="http://schemas.microsoft.com/office/drawing/2014/main" id="{B873C96D-D073-49FE-83CC-0E8A68A8974D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57" name="Straight Connector 56">
                            <a:extLst>
                              <a:ext uri="{FF2B5EF4-FFF2-40B4-BE49-F238E27FC236}">
                                <a16:creationId xmlns:a16="http://schemas.microsoft.com/office/drawing/2014/main" id="{E0ED84A5-006B-4241-B5C1-EEF87B21CCCB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58" name="Rectangle 57">
                                <a:extLst>
                                  <a:ext uri="{FF2B5EF4-FFF2-40B4-BE49-F238E27FC236}">
                                    <a16:creationId xmlns:a16="http://schemas.microsoft.com/office/drawing/2014/main" id="{F45AE027-0F90-4FEA-8638-14707456D77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310F15B7-13F1-4D39-AF66-F505DBEBBB61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2CC9E810-3BEC-457E-A21A-4E8B327A45B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7838372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Algorithm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966E9F-3522-400C-AA38-01C07633B72E}"/>
              </a:ext>
            </a:extLst>
          </p:cNvPr>
          <p:cNvGrpSpPr/>
          <p:nvPr/>
        </p:nvGrpSpPr>
        <p:grpSpPr>
          <a:xfrm>
            <a:off x="7349614" y="5911724"/>
            <a:ext cx="3093201" cy="1487289"/>
            <a:chOff x="1849765" y="2049955"/>
            <a:chExt cx="2458515" cy="14872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/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blipFill>
                  <a:blip r:embed="rId2"/>
                  <a:stretch>
                    <a:fillRect t="-11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639DB4-DDE8-401E-99DB-FAFDD6F07562}"/>
                </a:ext>
              </a:extLst>
            </p:cNvPr>
            <p:cNvSpPr/>
            <p:nvPr/>
          </p:nvSpPr>
          <p:spPr>
            <a:xfrm>
              <a:off x="1849765" y="2992475"/>
              <a:ext cx="1818094" cy="5447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Hypothesis: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4410057" y="4831396"/>
                <a:ext cx="8166563" cy="2295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Outline:	</a:t>
                </a: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Start with some value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Keep changing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b="0" baseline="-10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reduce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Until we hopefully end up at  a minimum </a:t>
                </a:r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057" y="4831396"/>
                <a:ext cx="8166563" cy="2295232"/>
              </a:xfrm>
              <a:prstGeom prst="rect">
                <a:avLst/>
              </a:prstGeom>
              <a:blipFill>
                <a:blip r:embed="rId3"/>
                <a:stretch>
                  <a:fillRect l="-2985" t="-5585" b="-66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3286124" y="4634380"/>
                <a:ext cx="4626462" cy="1509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Goal:  </a:t>
                </a:r>
                <a:r>
                  <a:rPr lang="en-US" sz="3200" dirty="0">
                    <a:solidFill>
                      <a:schemeClr val="tx1"/>
                    </a:solidFill>
                  </a:rPr>
                  <a:t>Minimize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124" y="4634380"/>
                <a:ext cx="4626462" cy="1509860"/>
              </a:xfrm>
              <a:prstGeom prst="rect">
                <a:avLst/>
              </a:prstGeom>
              <a:blipFill>
                <a:blip r:embed="rId4"/>
                <a:stretch>
                  <a:fillRect l="-5270" t="-20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7889066" y="553695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/>
              <p:nvPr/>
            </p:nvSpPr>
            <p:spPr>
              <a:xfrm>
                <a:off x="8428844" y="6430607"/>
                <a:ext cx="4378051" cy="20799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8844" y="6430607"/>
                <a:ext cx="4378051" cy="2079958"/>
              </a:xfrm>
              <a:prstGeom prst="rect">
                <a:avLst/>
              </a:prstGeom>
              <a:blipFill>
                <a:blip r:embed="rId5"/>
                <a:stretch>
                  <a:fillRect l="-57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7FAE75E-ECD1-4290-8A1C-1044807A2547}"/>
              </a:ext>
            </a:extLst>
          </p:cNvPr>
          <p:cNvGrpSpPr/>
          <p:nvPr/>
        </p:nvGrpSpPr>
        <p:grpSpPr>
          <a:xfrm>
            <a:off x="1694105" y="2639442"/>
            <a:ext cx="3448050" cy="2191954"/>
            <a:chOff x="7539030" y="3538923"/>
            <a:chExt cx="3443295" cy="25519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E11A5C-E4D7-4295-BB65-8C0ED16DC88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540CF8-CABE-475B-9CAB-8BEF7F419AC7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31C48C2-F749-447A-93BE-DBDA67ABEEE1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380C0D0-D710-4F9E-B791-4FCDD1A4445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61E7E97-8925-4E4B-8F43-8BDD738BF6D1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07BD56A3-7A33-4231-A66C-2310937A15C6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5946F5FD-1F1B-4E8B-A0DA-47BD505898B4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A0655FFE-62BD-4C04-9FCE-4D52F6B6DB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813A2F07-CF38-4BE5-8DB2-F32C27553E1D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25" name="Group 24">
                        <a:extLst>
                          <a:ext uri="{FF2B5EF4-FFF2-40B4-BE49-F238E27FC236}">
                            <a16:creationId xmlns:a16="http://schemas.microsoft.com/office/drawing/2014/main" id="{1541D81D-7EF4-413E-90FD-9245F588198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26" name="Rectangle 25">
                          <a:extLst>
                            <a:ext uri="{FF2B5EF4-FFF2-40B4-BE49-F238E27FC236}">
                              <a16:creationId xmlns:a16="http://schemas.microsoft.com/office/drawing/2014/main" id="{7FF82BA7-6B19-458C-8F06-465943818B6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27" name="Group 26">
                          <a:extLst>
                            <a:ext uri="{FF2B5EF4-FFF2-40B4-BE49-F238E27FC236}">
                              <a16:creationId xmlns:a16="http://schemas.microsoft.com/office/drawing/2014/main" id="{1BCC0974-DB76-45AC-8DC2-FC850BBA53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28" name="Group 27">
                            <a:extLst>
                              <a:ext uri="{FF2B5EF4-FFF2-40B4-BE49-F238E27FC236}">
                                <a16:creationId xmlns:a16="http://schemas.microsoft.com/office/drawing/2014/main" id="{1CA7D2C1-F190-4232-81B3-0703A60FCCE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31" name="Group 30">
                              <a:extLst>
                                <a:ext uri="{FF2B5EF4-FFF2-40B4-BE49-F238E27FC236}">
                                  <a16:creationId xmlns:a16="http://schemas.microsoft.com/office/drawing/2014/main" id="{26C206C8-B218-488E-AC43-770FBE0CA53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35" name="Straight Connector 34">
                                <a:extLst>
                                  <a:ext uri="{FF2B5EF4-FFF2-40B4-BE49-F238E27FC236}">
                                    <a16:creationId xmlns:a16="http://schemas.microsoft.com/office/drawing/2014/main" id="{88EC2FB0-8F45-4DA3-A804-B3C6745115D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6" name="Rectangle 35">
                                <a:extLst>
                                  <a:ext uri="{FF2B5EF4-FFF2-40B4-BE49-F238E27FC236}">
                                    <a16:creationId xmlns:a16="http://schemas.microsoft.com/office/drawing/2014/main" id="{335D7B93-EF5D-4C4C-94BC-10F7E5A7EC7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32" name="Group 31">
                              <a:extLst>
                                <a:ext uri="{FF2B5EF4-FFF2-40B4-BE49-F238E27FC236}">
                                  <a16:creationId xmlns:a16="http://schemas.microsoft.com/office/drawing/2014/main" id="{194A130F-631E-4267-B11F-1E959A09D76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33" name="Straight Connector 32">
                                <a:extLst>
                                  <a:ext uri="{FF2B5EF4-FFF2-40B4-BE49-F238E27FC236}">
                                    <a16:creationId xmlns:a16="http://schemas.microsoft.com/office/drawing/2014/main" id="{F4601DCD-94D7-43F5-8EB4-74D9F1BE1F7D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4" name="Rectangle 33">
                                <a:extLst>
                                  <a:ext uri="{FF2B5EF4-FFF2-40B4-BE49-F238E27FC236}">
                                    <a16:creationId xmlns:a16="http://schemas.microsoft.com/office/drawing/2014/main" id="{79590E6C-7F17-4E98-9853-A9D0325BC0B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29" name="Straight Connector 28">
                            <a:extLst>
                              <a:ext uri="{FF2B5EF4-FFF2-40B4-BE49-F238E27FC236}">
                                <a16:creationId xmlns:a16="http://schemas.microsoft.com/office/drawing/2014/main" id="{553D8B5F-1948-437C-A5F5-660AB83A7B8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88EDA3C9-E96A-444E-BC1F-64CB774C1115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44EBF1F-C0AD-499C-B30E-17C38111A83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11597623" y="6184108"/>
                <a:ext cx="1223107" cy="437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7623" y="6184108"/>
                <a:ext cx="1223107" cy="437384"/>
              </a:xfrm>
              <a:prstGeom prst="rect">
                <a:avLst/>
              </a:prstGeom>
              <a:blipFill>
                <a:blip r:embed="rId7"/>
                <a:stretch>
                  <a:fillRect l="-29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10925174" y="1555813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5174" y="1555813"/>
                <a:ext cx="995935" cy="598436"/>
              </a:xfrm>
              <a:prstGeom prst="rect">
                <a:avLst/>
              </a:prstGeom>
              <a:blipFill>
                <a:blip r:embed="rId8"/>
                <a:stretch>
                  <a:fillRect b="-10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E204171F-7C9C-4B3B-AFDD-A2A3144423A4}"/>
              </a:ext>
            </a:extLst>
          </p:cNvPr>
          <p:cNvGrpSpPr/>
          <p:nvPr/>
        </p:nvGrpSpPr>
        <p:grpSpPr>
          <a:xfrm>
            <a:off x="4739161" y="2639442"/>
            <a:ext cx="3448050" cy="2191954"/>
            <a:chOff x="7539030" y="3538923"/>
            <a:chExt cx="3443295" cy="255192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9D8ED25-7459-49FA-88B5-3873970BD64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E8AA640-EFE8-45A5-A742-C0035C8B4DF0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5BA8EE6-0933-41DD-A091-50061E11B624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17F6BDC7-6B7D-4496-964F-52125DDB35E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5382F1EA-44B8-4E36-B427-BFC66D2A45CA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81AD66F1-EDCC-48E9-8E7A-9C230A39B272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50" name="Rectangle 49">
                      <a:extLst>
                        <a:ext uri="{FF2B5EF4-FFF2-40B4-BE49-F238E27FC236}">
                          <a16:creationId xmlns:a16="http://schemas.microsoft.com/office/drawing/2014/main" id="{A5EF0823-453F-4653-9D6C-596AB824CB11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9A3C5AAC-39CE-4E1F-BAE2-14A0320D88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52" name="Rectangle 51">
                        <a:extLst>
                          <a:ext uri="{FF2B5EF4-FFF2-40B4-BE49-F238E27FC236}">
                            <a16:creationId xmlns:a16="http://schemas.microsoft.com/office/drawing/2014/main" id="{88289A85-4117-46F2-902E-C33EDF9AF1A5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EDE42712-B57F-49E3-95CB-BAA3F65DF4E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54" name="Rectangle 53">
                          <a:extLst>
                            <a:ext uri="{FF2B5EF4-FFF2-40B4-BE49-F238E27FC236}">
                              <a16:creationId xmlns:a16="http://schemas.microsoft.com/office/drawing/2014/main" id="{58D182DF-63A7-4933-B915-9C66556B19A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D3E652EF-8A29-41CC-B2B1-F15D1043B10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56" name="Group 55">
                            <a:extLst>
                              <a:ext uri="{FF2B5EF4-FFF2-40B4-BE49-F238E27FC236}">
                                <a16:creationId xmlns:a16="http://schemas.microsoft.com/office/drawing/2014/main" id="{BB57A57E-8E6F-4656-A09A-1321689A303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59" name="Group 58">
                              <a:extLst>
                                <a:ext uri="{FF2B5EF4-FFF2-40B4-BE49-F238E27FC236}">
                                  <a16:creationId xmlns:a16="http://schemas.microsoft.com/office/drawing/2014/main" id="{DF60CB4C-0BE2-4EEB-9009-5304DE7C281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63" name="Straight Connector 62">
                                <a:extLst>
                                  <a:ext uri="{FF2B5EF4-FFF2-40B4-BE49-F238E27FC236}">
                                    <a16:creationId xmlns:a16="http://schemas.microsoft.com/office/drawing/2014/main" id="{8843A07C-7658-4905-9B97-D6B63CA2B88B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64" name="Rectangle 63">
                                <a:extLst>
                                  <a:ext uri="{FF2B5EF4-FFF2-40B4-BE49-F238E27FC236}">
                                    <a16:creationId xmlns:a16="http://schemas.microsoft.com/office/drawing/2014/main" id="{1741AE36-82E7-446B-876D-8297DA49F81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60" name="Group 59">
                              <a:extLst>
                                <a:ext uri="{FF2B5EF4-FFF2-40B4-BE49-F238E27FC236}">
                                  <a16:creationId xmlns:a16="http://schemas.microsoft.com/office/drawing/2014/main" id="{D0CBE5DA-5F9A-4C9E-B787-01FE656E6888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61" name="Straight Connector 60">
                                <a:extLst>
                                  <a:ext uri="{FF2B5EF4-FFF2-40B4-BE49-F238E27FC236}">
                                    <a16:creationId xmlns:a16="http://schemas.microsoft.com/office/drawing/2014/main" id="{0FE89382-7680-4B7E-8665-051C1B1B28A9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62" name="Rectangle 61">
                                <a:extLst>
                                  <a:ext uri="{FF2B5EF4-FFF2-40B4-BE49-F238E27FC236}">
                                    <a16:creationId xmlns:a16="http://schemas.microsoft.com/office/drawing/2014/main" id="{B873C96D-D073-49FE-83CC-0E8A68A8974D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57" name="Straight Connector 56">
                            <a:extLst>
                              <a:ext uri="{FF2B5EF4-FFF2-40B4-BE49-F238E27FC236}">
                                <a16:creationId xmlns:a16="http://schemas.microsoft.com/office/drawing/2014/main" id="{E0ED84A5-006B-4241-B5C1-EEF87B21CCCB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58" name="Rectangle 57">
                                <a:extLst>
                                  <a:ext uri="{FF2B5EF4-FFF2-40B4-BE49-F238E27FC236}">
                                    <a16:creationId xmlns:a16="http://schemas.microsoft.com/office/drawing/2014/main" id="{F45AE027-0F90-4FEA-8638-14707456D77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310F15B7-13F1-4D39-AF66-F505DBEBBB61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2CC9E810-3BEC-457E-A21A-4E8B327A45B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24929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Autofit/>
          </a:bodyPr>
          <a:lstStyle/>
          <a:p>
            <a:r>
              <a:rPr lang="en-US" sz="4800" dirty="0"/>
              <a:t>Parameters Learning – Gradient Descent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50733F-4320-41B3-9CE1-ABA533351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32" y="980584"/>
            <a:ext cx="11603294" cy="56109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E51157F-AD5D-43BA-B505-7FDAC9B7614A}"/>
              </a:ext>
            </a:extLst>
          </p:cNvPr>
          <p:cNvGrpSpPr/>
          <p:nvPr/>
        </p:nvGrpSpPr>
        <p:grpSpPr>
          <a:xfrm>
            <a:off x="5452456" y="2940869"/>
            <a:ext cx="646131" cy="673300"/>
            <a:chOff x="5452456" y="2940869"/>
            <a:chExt cx="646131" cy="6733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4B31AE-6782-4C70-805F-4C88F3E76F6E}"/>
                </a:ext>
              </a:extLst>
            </p:cNvPr>
            <p:cNvSpPr/>
            <p:nvPr/>
          </p:nvSpPr>
          <p:spPr>
            <a:xfrm rot="19771533">
              <a:off x="5452456" y="2940869"/>
              <a:ext cx="243514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87682F-7B2D-48E6-8146-A5276410DF05}"/>
                </a:ext>
              </a:extLst>
            </p:cNvPr>
            <p:cNvSpPr/>
            <p:nvPr/>
          </p:nvSpPr>
          <p:spPr>
            <a:xfrm rot="19771533">
              <a:off x="5662675" y="3077519"/>
              <a:ext cx="185350" cy="327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FC339E0-BB04-4E57-B3B6-94B9DF32E359}"/>
                </a:ext>
              </a:extLst>
            </p:cNvPr>
            <p:cNvSpPr/>
            <p:nvPr/>
          </p:nvSpPr>
          <p:spPr>
            <a:xfrm rot="19771533">
              <a:off x="5922371" y="3287096"/>
              <a:ext cx="176216" cy="327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4ADEEAF-684F-4FEA-B579-203B55239777}"/>
              </a:ext>
            </a:extLst>
          </p:cNvPr>
          <p:cNvGrpSpPr/>
          <p:nvPr/>
        </p:nvGrpSpPr>
        <p:grpSpPr>
          <a:xfrm>
            <a:off x="6081790" y="3457481"/>
            <a:ext cx="819328" cy="620062"/>
            <a:chOff x="6081790" y="3457481"/>
            <a:chExt cx="819328" cy="62006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5D78C2C-4A9F-49B8-BD08-7A1769E43F7E}"/>
                </a:ext>
              </a:extLst>
            </p:cNvPr>
            <p:cNvSpPr/>
            <p:nvPr/>
          </p:nvSpPr>
          <p:spPr>
            <a:xfrm rot="19771533">
              <a:off x="6081790" y="3457481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C679D2A-5D8B-4261-97A6-B9780EF6625D}"/>
                </a:ext>
              </a:extLst>
            </p:cNvPr>
            <p:cNvSpPr/>
            <p:nvPr/>
          </p:nvSpPr>
          <p:spPr>
            <a:xfrm rot="19771533">
              <a:off x="6556536" y="3764955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4DC5191-54E2-422B-8D04-89366FB3CB6E}"/>
                </a:ext>
              </a:extLst>
            </p:cNvPr>
            <p:cNvSpPr/>
            <p:nvPr/>
          </p:nvSpPr>
          <p:spPr>
            <a:xfrm rot="19771533">
              <a:off x="6234190" y="3609881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6CA7098-4EA4-4C01-9B4F-40A66C6EF24D}"/>
              </a:ext>
            </a:extLst>
          </p:cNvPr>
          <p:cNvGrpSpPr/>
          <p:nvPr/>
        </p:nvGrpSpPr>
        <p:grpSpPr>
          <a:xfrm>
            <a:off x="7096773" y="3901642"/>
            <a:ext cx="1766490" cy="629782"/>
            <a:chOff x="7096773" y="3901642"/>
            <a:chExt cx="1766490" cy="62978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7E2CDDE-E232-4B47-B21B-01D9AAB4EE70}"/>
                </a:ext>
              </a:extLst>
            </p:cNvPr>
            <p:cNvSpPr/>
            <p:nvPr/>
          </p:nvSpPr>
          <p:spPr>
            <a:xfrm rot="19771533">
              <a:off x="7096773" y="3901642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FBDB707-899F-48B0-B745-DD52311BD347}"/>
                </a:ext>
              </a:extLst>
            </p:cNvPr>
            <p:cNvSpPr/>
            <p:nvPr/>
          </p:nvSpPr>
          <p:spPr>
            <a:xfrm rot="19771533">
              <a:off x="8518681" y="4218836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D4503C8-397E-472A-96BC-FCCC86B1042A}"/>
                </a:ext>
              </a:extLst>
            </p:cNvPr>
            <p:cNvSpPr/>
            <p:nvPr/>
          </p:nvSpPr>
          <p:spPr>
            <a:xfrm rot="19771533">
              <a:off x="7807461" y="4054043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5D20B81-5012-4D10-A755-76D00DCC81FD}"/>
              </a:ext>
            </a:extLst>
          </p:cNvPr>
          <p:cNvSpPr/>
          <p:nvPr/>
        </p:nvSpPr>
        <p:spPr>
          <a:xfrm>
            <a:off x="5566299" y="3089429"/>
            <a:ext cx="3210872" cy="1429305"/>
          </a:xfrm>
          <a:custGeom>
            <a:avLst/>
            <a:gdLst>
              <a:gd name="connsiteX0" fmla="*/ 0 w 3210872"/>
              <a:gd name="connsiteY0" fmla="*/ 0 h 1429305"/>
              <a:gd name="connsiteX1" fmla="*/ 204186 w 3210872"/>
              <a:gd name="connsiteY1" fmla="*/ 159798 h 1429305"/>
              <a:gd name="connsiteX2" fmla="*/ 479394 w 3210872"/>
              <a:gd name="connsiteY2" fmla="*/ 408373 h 1429305"/>
              <a:gd name="connsiteX3" fmla="*/ 683581 w 3210872"/>
              <a:gd name="connsiteY3" fmla="*/ 506027 h 1429305"/>
              <a:gd name="connsiteX4" fmla="*/ 905522 w 3210872"/>
              <a:gd name="connsiteY4" fmla="*/ 710214 h 1429305"/>
              <a:gd name="connsiteX5" fmla="*/ 1154097 w 3210872"/>
              <a:gd name="connsiteY5" fmla="*/ 852256 h 1429305"/>
              <a:gd name="connsiteX6" fmla="*/ 1713390 w 3210872"/>
              <a:gd name="connsiteY6" fmla="*/ 976544 h 1429305"/>
              <a:gd name="connsiteX7" fmla="*/ 2441359 w 3210872"/>
              <a:gd name="connsiteY7" fmla="*/ 1145220 h 1429305"/>
              <a:gd name="connsiteX8" fmla="*/ 3124940 w 3210872"/>
              <a:gd name="connsiteY8" fmla="*/ 1287262 h 1429305"/>
              <a:gd name="connsiteX9" fmla="*/ 3178206 w 3210872"/>
              <a:gd name="connsiteY9" fmla="*/ 1429305 h 142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10872" h="1429305">
                <a:moveTo>
                  <a:pt x="0" y="0"/>
                </a:moveTo>
                <a:cubicBezTo>
                  <a:pt x="62143" y="45868"/>
                  <a:pt x="124287" y="91736"/>
                  <a:pt x="204186" y="159798"/>
                </a:cubicBezTo>
                <a:cubicBezTo>
                  <a:pt x="284085" y="227860"/>
                  <a:pt x="399495" y="350668"/>
                  <a:pt x="479394" y="408373"/>
                </a:cubicBezTo>
                <a:cubicBezTo>
                  <a:pt x="559293" y="466078"/>
                  <a:pt x="612560" y="455720"/>
                  <a:pt x="683581" y="506027"/>
                </a:cubicBezTo>
                <a:cubicBezTo>
                  <a:pt x="754602" y="556334"/>
                  <a:pt x="827103" y="652509"/>
                  <a:pt x="905522" y="710214"/>
                </a:cubicBezTo>
                <a:cubicBezTo>
                  <a:pt x="983941" y="767919"/>
                  <a:pt x="1019452" y="807868"/>
                  <a:pt x="1154097" y="852256"/>
                </a:cubicBezTo>
                <a:cubicBezTo>
                  <a:pt x="1288742" y="896644"/>
                  <a:pt x="1713390" y="976544"/>
                  <a:pt x="1713390" y="976544"/>
                </a:cubicBezTo>
                <a:lnTo>
                  <a:pt x="2441359" y="1145220"/>
                </a:lnTo>
                <a:cubicBezTo>
                  <a:pt x="2676617" y="1197006"/>
                  <a:pt x="3002132" y="1239915"/>
                  <a:pt x="3124940" y="1287262"/>
                </a:cubicBezTo>
                <a:cubicBezTo>
                  <a:pt x="3247748" y="1334609"/>
                  <a:pt x="3212977" y="1381957"/>
                  <a:pt x="3178206" y="1429305"/>
                </a:cubicBezTo>
              </a:path>
            </a:pathLst>
          </a:custGeom>
          <a:noFill/>
          <a:ln w="3175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90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 – intuition - II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966E9F-3522-400C-AA38-01C07633B72E}"/>
              </a:ext>
            </a:extLst>
          </p:cNvPr>
          <p:cNvGrpSpPr/>
          <p:nvPr/>
        </p:nvGrpSpPr>
        <p:grpSpPr>
          <a:xfrm>
            <a:off x="5696977" y="5743089"/>
            <a:ext cx="4745839" cy="713404"/>
            <a:chOff x="536228" y="1881320"/>
            <a:chExt cx="3772052" cy="7134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/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blipFill>
                  <a:blip r:embed="rId2"/>
                  <a:stretch>
                    <a:fillRect t="-11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639DB4-DDE8-401E-99DB-FAFDD6F07562}"/>
                </a:ext>
              </a:extLst>
            </p:cNvPr>
            <p:cNvSpPr/>
            <p:nvPr/>
          </p:nvSpPr>
          <p:spPr>
            <a:xfrm>
              <a:off x="536228" y="1881320"/>
              <a:ext cx="1818094" cy="5447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Hypothesis: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811695" y="4237380"/>
                <a:ext cx="3313082" cy="9273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Parameters: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8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8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95" y="4237380"/>
                <a:ext cx="3313082" cy="927369"/>
              </a:xfrm>
              <a:prstGeom prst="rect">
                <a:avLst/>
              </a:prstGeom>
              <a:blipFill>
                <a:blip r:embed="rId3"/>
                <a:stretch>
                  <a:fillRect l="-7353" t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909100" y="1133475"/>
                <a:ext cx="967326" cy="5984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Mini 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00" y="1133475"/>
                <a:ext cx="967326" cy="598435"/>
              </a:xfrm>
              <a:prstGeom prst="rect">
                <a:avLst/>
              </a:prstGeom>
              <a:blipFill>
                <a:blip r:embed="rId4"/>
                <a:stretch>
                  <a:fillRect l="-14465" t="-10204" b="-61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7889066" y="553695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/>
              <p:nvPr/>
            </p:nvSpPr>
            <p:spPr>
              <a:xfrm>
                <a:off x="6395499" y="825246"/>
                <a:ext cx="4378051" cy="20799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499" y="825246"/>
                <a:ext cx="4378051" cy="2079958"/>
              </a:xfrm>
              <a:prstGeom prst="rect">
                <a:avLst/>
              </a:prstGeom>
              <a:blipFill>
                <a:blip r:embed="rId7"/>
                <a:stretch>
                  <a:fillRect l="-5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7FAE75E-ECD1-4290-8A1C-1044807A2547}"/>
              </a:ext>
            </a:extLst>
          </p:cNvPr>
          <p:cNvGrpSpPr/>
          <p:nvPr/>
        </p:nvGrpSpPr>
        <p:grpSpPr>
          <a:xfrm>
            <a:off x="6108606" y="3651388"/>
            <a:ext cx="3448050" cy="2191954"/>
            <a:chOff x="7539030" y="3538923"/>
            <a:chExt cx="3443295" cy="25519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E11A5C-E4D7-4295-BB65-8C0ED16DC88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540CF8-CABE-475B-9CAB-8BEF7F419AC7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31C48C2-F749-447A-93BE-DBDA67ABEEE1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380C0D0-D710-4F9E-B791-4FCDD1A4445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61E7E97-8925-4E4B-8F43-8BDD738BF6D1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07BD56A3-7A33-4231-A66C-2310937A15C6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5946F5FD-1F1B-4E8B-A0DA-47BD505898B4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A0655FFE-62BD-4C04-9FCE-4D52F6B6DB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813A2F07-CF38-4BE5-8DB2-F32C27553E1D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25" name="Group 24">
                        <a:extLst>
                          <a:ext uri="{FF2B5EF4-FFF2-40B4-BE49-F238E27FC236}">
                            <a16:creationId xmlns:a16="http://schemas.microsoft.com/office/drawing/2014/main" id="{1541D81D-7EF4-413E-90FD-9245F588198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26" name="Rectangle 25">
                          <a:extLst>
                            <a:ext uri="{FF2B5EF4-FFF2-40B4-BE49-F238E27FC236}">
                              <a16:creationId xmlns:a16="http://schemas.microsoft.com/office/drawing/2014/main" id="{7FF82BA7-6B19-458C-8F06-465943818B6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27" name="Group 26">
                          <a:extLst>
                            <a:ext uri="{FF2B5EF4-FFF2-40B4-BE49-F238E27FC236}">
                              <a16:creationId xmlns:a16="http://schemas.microsoft.com/office/drawing/2014/main" id="{1BCC0974-DB76-45AC-8DC2-FC850BBA53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28" name="Group 27">
                            <a:extLst>
                              <a:ext uri="{FF2B5EF4-FFF2-40B4-BE49-F238E27FC236}">
                                <a16:creationId xmlns:a16="http://schemas.microsoft.com/office/drawing/2014/main" id="{1CA7D2C1-F190-4232-81B3-0703A60FCCE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31" name="Group 30">
                              <a:extLst>
                                <a:ext uri="{FF2B5EF4-FFF2-40B4-BE49-F238E27FC236}">
                                  <a16:creationId xmlns:a16="http://schemas.microsoft.com/office/drawing/2014/main" id="{26C206C8-B218-488E-AC43-770FBE0CA53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35" name="Straight Connector 34">
                                <a:extLst>
                                  <a:ext uri="{FF2B5EF4-FFF2-40B4-BE49-F238E27FC236}">
                                    <a16:creationId xmlns:a16="http://schemas.microsoft.com/office/drawing/2014/main" id="{88EC2FB0-8F45-4DA3-A804-B3C6745115D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6" name="Rectangle 35">
                                <a:extLst>
                                  <a:ext uri="{FF2B5EF4-FFF2-40B4-BE49-F238E27FC236}">
                                    <a16:creationId xmlns:a16="http://schemas.microsoft.com/office/drawing/2014/main" id="{335D7B93-EF5D-4C4C-94BC-10F7E5A7EC7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32" name="Group 31">
                              <a:extLst>
                                <a:ext uri="{FF2B5EF4-FFF2-40B4-BE49-F238E27FC236}">
                                  <a16:creationId xmlns:a16="http://schemas.microsoft.com/office/drawing/2014/main" id="{194A130F-631E-4267-B11F-1E959A09D76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33" name="Straight Connector 32">
                                <a:extLst>
                                  <a:ext uri="{FF2B5EF4-FFF2-40B4-BE49-F238E27FC236}">
                                    <a16:creationId xmlns:a16="http://schemas.microsoft.com/office/drawing/2014/main" id="{F4601DCD-94D7-43F5-8EB4-74D9F1BE1F7D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4" name="Rectangle 33">
                                <a:extLst>
                                  <a:ext uri="{FF2B5EF4-FFF2-40B4-BE49-F238E27FC236}">
                                    <a16:creationId xmlns:a16="http://schemas.microsoft.com/office/drawing/2014/main" id="{79590E6C-7F17-4E98-9853-A9D0325BC0B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29" name="Straight Connector 28">
                            <a:extLst>
                              <a:ext uri="{FF2B5EF4-FFF2-40B4-BE49-F238E27FC236}">
                                <a16:creationId xmlns:a16="http://schemas.microsoft.com/office/drawing/2014/main" id="{553D8B5F-1948-437C-A5F5-660AB83A7B8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5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88EDA3C9-E96A-444E-BC1F-64CB774C1115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44EBF1F-C0AD-499C-B30E-17C38111A83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9082294" y="5179517"/>
                <a:ext cx="1223107" cy="437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294" y="5179517"/>
                <a:ext cx="1223107" cy="437384"/>
              </a:xfrm>
              <a:prstGeom prst="rect">
                <a:avLst/>
              </a:prstGeom>
              <a:blipFill>
                <a:blip r:embed="rId8"/>
                <a:stretch>
                  <a:fillRect l="-29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4135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Algorithm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266DE-9596-42D1-A078-87897F179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06" y="893526"/>
            <a:ext cx="11700387" cy="5676968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3AC05912-9C13-4F0E-959C-668FC6985C6B}"/>
              </a:ext>
            </a:extLst>
          </p:cNvPr>
          <p:cNvGrpSpPr/>
          <p:nvPr/>
        </p:nvGrpSpPr>
        <p:grpSpPr>
          <a:xfrm>
            <a:off x="1733550" y="1743075"/>
            <a:ext cx="1638300" cy="1257300"/>
            <a:chOff x="1733550" y="1743075"/>
            <a:chExt cx="1638300" cy="12573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5654580-6041-409C-9D2E-1346527952E4}"/>
                </a:ext>
              </a:extLst>
            </p:cNvPr>
            <p:cNvSpPr/>
            <p:nvPr/>
          </p:nvSpPr>
          <p:spPr>
            <a:xfrm>
              <a:off x="2819400" y="1743075"/>
              <a:ext cx="476250" cy="476250"/>
            </a:xfrm>
            <a:prstGeom prst="ellipse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59DC290-AC6D-4ED4-B4CC-6B2A59D4166B}"/>
                </a:ext>
              </a:extLst>
            </p:cNvPr>
            <p:cNvSpPr/>
            <p:nvPr/>
          </p:nvSpPr>
          <p:spPr>
            <a:xfrm>
              <a:off x="1733550" y="2657475"/>
              <a:ext cx="1638300" cy="342900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Learning rate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A43A0D1-0428-4097-B5F4-AB7450D5FF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2700" y="2154028"/>
              <a:ext cx="333375" cy="503447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95ACF11-7829-4454-BE4B-4BE9B1323530}"/>
              </a:ext>
            </a:extLst>
          </p:cNvPr>
          <p:cNvSpPr/>
          <p:nvPr/>
        </p:nvSpPr>
        <p:spPr>
          <a:xfrm>
            <a:off x="8239125" y="3655219"/>
            <a:ext cx="3527937" cy="6191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Note: the update are simultaneous</a:t>
            </a:r>
          </a:p>
        </p:txBody>
      </p:sp>
    </p:spTree>
    <p:extLst>
      <p:ext uri="{BB962C8B-B14F-4D97-AF65-F5344CB8AC3E}">
        <p14:creationId xmlns:p14="http://schemas.microsoft.com/office/powerpoint/2010/main" val="45720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Algorithm – Intuition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6096000" y="1190625"/>
                <a:ext cx="4884856" cy="11509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baseline="-1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0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0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400" i="1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4400" i="0" baseline="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400" i="1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400" i="0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4400" b="0" i="1" baseline="-1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4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190625"/>
                <a:ext cx="4884856" cy="11509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AFA49ADA-2D2E-4ADE-A3CD-46F4083DC71C}"/>
              </a:ext>
            </a:extLst>
          </p:cNvPr>
          <p:cNvGrpSpPr/>
          <p:nvPr/>
        </p:nvGrpSpPr>
        <p:grpSpPr>
          <a:xfrm>
            <a:off x="804781" y="1209675"/>
            <a:ext cx="4119644" cy="2371725"/>
            <a:chOff x="804781" y="1209675"/>
            <a:chExt cx="4119644" cy="272216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CA7D2C1-F190-4232-81B3-0703A60FCCEF}"/>
                </a:ext>
              </a:extLst>
            </p:cNvPr>
            <p:cNvGrpSpPr/>
            <p:nvPr/>
          </p:nvGrpSpPr>
          <p:grpSpPr>
            <a:xfrm>
              <a:off x="804781" y="1372615"/>
              <a:ext cx="3948192" cy="2559222"/>
              <a:chOff x="7679528" y="3538923"/>
              <a:chExt cx="3302797" cy="2602888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6C206C8-B218-488E-AC43-770FBE0CA53D}"/>
                  </a:ext>
                </a:extLst>
              </p:cNvPr>
              <p:cNvGrpSpPr/>
              <p:nvPr/>
            </p:nvGrpSpPr>
            <p:grpSpPr>
              <a:xfrm>
                <a:off x="7679528" y="5817585"/>
                <a:ext cx="3302797" cy="324226"/>
                <a:chOff x="7679528" y="5817585"/>
                <a:chExt cx="3302797" cy="324226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88EC2FB0-8F45-4DA3-A804-B3C6745115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9528" y="5817585"/>
                  <a:ext cx="3302797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Rectangle 35">
                      <a:extLst>
                        <a:ext uri="{FF2B5EF4-FFF2-40B4-BE49-F238E27FC236}">
                          <a16:creationId xmlns:a16="http://schemas.microsoft.com/office/drawing/2014/main" id="{335D7B93-EF5D-4C4C-94BC-10F7E5A7EC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90580" y="5817585"/>
                      <a:ext cx="296318" cy="32422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6" name="Rectangle 35">
                      <a:extLst>
                        <a:ext uri="{FF2B5EF4-FFF2-40B4-BE49-F238E27FC236}">
                          <a16:creationId xmlns:a16="http://schemas.microsoft.com/office/drawing/2014/main" id="{335D7B93-EF5D-4C4C-94BC-10F7E5A7EC7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90580" y="5817585"/>
                      <a:ext cx="296318" cy="324226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0345" b="-1521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4601DCD-94D7-43F5-8EB4-74D9F1BE1F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365" y="3538923"/>
                <a:ext cx="0" cy="2421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292B769-BDC0-4746-86EA-E58582373D30}"/>
                </a:ext>
              </a:extLst>
            </p:cNvPr>
            <p:cNvSpPr/>
            <p:nvPr/>
          </p:nvSpPr>
          <p:spPr>
            <a:xfrm>
              <a:off x="1257300" y="1209675"/>
              <a:ext cx="3667125" cy="2345962"/>
            </a:xfrm>
            <a:custGeom>
              <a:avLst/>
              <a:gdLst>
                <a:gd name="connsiteX0" fmla="*/ 0 w 3667125"/>
                <a:gd name="connsiteY0" fmla="*/ 161925 h 2345962"/>
                <a:gd name="connsiteX1" fmla="*/ 495300 w 3667125"/>
                <a:gd name="connsiteY1" fmla="*/ 1524000 h 2345962"/>
                <a:gd name="connsiteX2" fmla="*/ 1076325 w 3667125"/>
                <a:gd name="connsiteY2" fmla="*/ 2181225 h 2345962"/>
                <a:gd name="connsiteX3" fmla="*/ 1657350 w 3667125"/>
                <a:gd name="connsiteY3" fmla="*/ 2314575 h 2345962"/>
                <a:gd name="connsiteX4" fmla="*/ 2705100 w 3667125"/>
                <a:gd name="connsiteY4" fmla="*/ 1704975 h 2345962"/>
                <a:gd name="connsiteX5" fmla="*/ 3343275 w 3667125"/>
                <a:gd name="connsiteY5" fmla="*/ 514350 h 2345962"/>
                <a:gd name="connsiteX6" fmla="*/ 3667125 w 3667125"/>
                <a:gd name="connsiteY6" fmla="*/ 0 h 234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67125" h="2345962">
                  <a:moveTo>
                    <a:pt x="0" y="161925"/>
                  </a:moveTo>
                  <a:cubicBezTo>
                    <a:pt x="157956" y="674687"/>
                    <a:pt x="315913" y="1187450"/>
                    <a:pt x="495300" y="1524000"/>
                  </a:cubicBezTo>
                  <a:cubicBezTo>
                    <a:pt x="674688" y="1860550"/>
                    <a:pt x="882650" y="2049463"/>
                    <a:pt x="1076325" y="2181225"/>
                  </a:cubicBezTo>
                  <a:cubicBezTo>
                    <a:pt x="1270000" y="2312987"/>
                    <a:pt x="1385888" y="2393950"/>
                    <a:pt x="1657350" y="2314575"/>
                  </a:cubicBezTo>
                  <a:cubicBezTo>
                    <a:pt x="1928812" y="2235200"/>
                    <a:pt x="2424113" y="2005013"/>
                    <a:pt x="2705100" y="1704975"/>
                  </a:cubicBezTo>
                  <a:cubicBezTo>
                    <a:pt x="2986088" y="1404938"/>
                    <a:pt x="3182938" y="798513"/>
                    <a:pt x="3343275" y="514350"/>
                  </a:cubicBezTo>
                  <a:cubicBezTo>
                    <a:pt x="3503613" y="230188"/>
                    <a:pt x="3585369" y="115094"/>
                    <a:pt x="3667125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455646B-4D0E-4F93-A246-46FF5B32F6BD}"/>
                  </a:ext>
                </a:extLst>
              </p:cNvPr>
              <p:cNvSpPr/>
              <p:nvPr/>
            </p:nvSpPr>
            <p:spPr>
              <a:xfrm>
                <a:off x="6468944" y="3442526"/>
                <a:ext cx="4884856" cy="11509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baseline="-1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0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0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400" i="1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4400" i="0" baseline="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400" i="1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400" i="0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4400" b="0" i="1" baseline="-1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4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455646B-4D0E-4F93-A246-46FF5B32F6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944" y="3442526"/>
                <a:ext cx="4884856" cy="11509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02B820E6-3CD5-4F86-82D6-A31B58C4B3D0}"/>
              </a:ext>
            </a:extLst>
          </p:cNvPr>
          <p:cNvSpPr/>
          <p:nvPr/>
        </p:nvSpPr>
        <p:spPr>
          <a:xfrm rot="19771533">
            <a:off x="4344548" y="1680545"/>
            <a:ext cx="392127" cy="171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78F0760-878C-4FA4-9E05-89392D822B99}"/>
              </a:ext>
            </a:extLst>
          </p:cNvPr>
          <p:cNvSpPr/>
          <p:nvPr/>
        </p:nvSpPr>
        <p:spPr>
          <a:xfrm rot="19771533">
            <a:off x="4132185" y="2239894"/>
            <a:ext cx="392127" cy="171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4A15A53-8437-4FB1-AD9B-4197439FDB43}"/>
                  </a:ext>
                </a:extLst>
              </p:cNvPr>
              <p:cNvSpPr/>
              <p:nvPr/>
            </p:nvSpPr>
            <p:spPr>
              <a:xfrm>
                <a:off x="3951438" y="1049138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4A15A53-8437-4FB1-AD9B-4197439FDB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438" y="1049138"/>
                <a:ext cx="995935" cy="5984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E3A28209-37BD-444E-B15D-2C5B1AD2DF90}"/>
              </a:ext>
            </a:extLst>
          </p:cNvPr>
          <p:cNvGrpSpPr/>
          <p:nvPr/>
        </p:nvGrpSpPr>
        <p:grpSpPr>
          <a:xfrm>
            <a:off x="905505" y="3944111"/>
            <a:ext cx="4119644" cy="2371725"/>
            <a:chOff x="804781" y="1209675"/>
            <a:chExt cx="4119644" cy="2722162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CFDF212-90CE-42EF-9ED0-43FC729262C8}"/>
                </a:ext>
              </a:extLst>
            </p:cNvPr>
            <p:cNvGrpSpPr/>
            <p:nvPr/>
          </p:nvGrpSpPr>
          <p:grpSpPr>
            <a:xfrm>
              <a:off x="804781" y="1372615"/>
              <a:ext cx="3948192" cy="2559222"/>
              <a:chOff x="7679528" y="3538923"/>
              <a:chExt cx="3302797" cy="2602888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16892441-69BD-4547-85EE-BFBF2BA68DB7}"/>
                  </a:ext>
                </a:extLst>
              </p:cNvPr>
              <p:cNvGrpSpPr/>
              <p:nvPr/>
            </p:nvGrpSpPr>
            <p:grpSpPr>
              <a:xfrm>
                <a:off x="7679528" y="5817585"/>
                <a:ext cx="3302797" cy="324226"/>
                <a:chOff x="7679528" y="5817585"/>
                <a:chExt cx="3302797" cy="324226"/>
              </a:xfrm>
            </p:grpSpPr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D48DEC5E-E225-4A90-B5A5-EB5FBAE17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9528" y="5817585"/>
                  <a:ext cx="3302797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8589BF2D-BBF7-4EFA-AA5A-E58F885752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90580" y="5817585"/>
                      <a:ext cx="296318" cy="32422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8589BF2D-BBF7-4EFA-AA5A-E58F8857526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90580" y="5817585"/>
                      <a:ext cx="296318" cy="32422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12069" b="-15556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2AF5DEA0-F584-4B5E-9688-BB29125206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365" y="3538923"/>
                <a:ext cx="0" cy="2421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4E6FFAC-903C-40EF-BF86-8A143C6D243A}"/>
                </a:ext>
              </a:extLst>
            </p:cNvPr>
            <p:cNvSpPr/>
            <p:nvPr/>
          </p:nvSpPr>
          <p:spPr>
            <a:xfrm>
              <a:off x="1257300" y="1209675"/>
              <a:ext cx="3667125" cy="2345962"/>
            </a:xfrm>
            <a:custGeom>
              <a:avLst/>
              <a:gdLst>
                <a:gd name="connsiteX0" fmla="*/ 0 w 3667125"/>
                <a:gd name="connsiteY0" fmla="*/ 161925 h 2345962"/>
                <a:gd name="connsiteX1" fmla="*/ 495300 w 3667125"/>
                <a:gd name="connsiteY1" fmla="*/ 1524000 h 2345962"/>
                <a:gd name="connsiteX2" fmla="*/ 1076325 w 3667125"/>
                <a:gd name="connsiteY2" fmla="*/ 2181225 h 2345962"/>
                <a:gd name="connsiteX3" fmla="*/ 1657350 w 3667125"/>
                <a:gd name="connsiteY3" fmla="*/ 2314575 h 2345962"/>
                <a:gd name="connsiteX4" fmla="*/ 2705100 w 3667125"/>
                <a:gd name="connsiteY4" fmla="*/ 1704975 h 2345962"/>
                <a:gd name="connsiteX5" fmla="*/ 3343275 w 3667125"/>
                <a:gd name="connsiteY5" fmla="*/ 514350 h 2345962"/>
                <a:gd name="connsiteX6" fmla="*/ 3667125 w 3667125"/>
                <a:gd name="connsiteY6" fmla="*/ 0 h 234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67125" h="2345962">
                  <a:moveTo>
                    <a:pt x="0" y="161925"/>
                  </a:moveTo>
                  <a:cubicBezTo>
                    <a:pt x="157956" y="674687"/>
                    <a:pt x="315913" y="1187450"/>
                    <a:pt x="495300" y="1524000"/>
                  </a:cubicBezTo>
                  <a:cubicBezTo>
                    <a:pt x="674688" y="1860550"/>
                    <a:pt x="882650" y="2049463"/>
                    <a:pt x="1076325" y="2181225"/>
                  </a:cubicBezTo>
                  <a:cubicBezTo>
                    <a:pt x="1270000" y="2312987"/>
                    <a:pt x="1385888" y="2393950"/>
                    <a:pt x="1657350" y="2314575"/>
                  </a:cubicBezTo>
                  <a:cubicBezTo>
                    <a:pt x="1928812" y="2235200"/>
                    <a:pt x="2424113" y="2005013"/>
                    <a:pt x="2705100" y="1704975"/>
                  </a:cubicBezTo>
                  <a:cubicBezTo>
                    <a:pt x="2986088" y="1404938"/>
                    <a:pt x="3182938" y="798513"/>
                    <a:pt x="3343275" y="514350"/>
                  </a:cubicBezTo>
                  <a:cubicBezTo>
                    <a:pt x="3503613" y="230188"/>
                    <a:pt x="3585369" y="115094"/>
                    <a:pt x="3667125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F172DAA-154C-49C3-BC98-E3495D00EDAE}"/>
              </a:ext>
            </a:extLst>
          </p:cNvPr>
          <p:cNvGrpSpPr/>
          <p:nvPr/>
        </p:nvGrpSpPr>
        <p:grpSpPr>
          <a:xfrm>
            <a:off x="3743325" y="1582262"/>
            <a:ext cx="6667500" cy="1532413"/>
            <a:chOff x="3743325" y="1582262"/>
            <a:chExt cx="6667500" cy="1532413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AE18337C-0283-494A-BFD1-163F40E0ECDB}"/>
                </a:ext>
              </a:extLst>
            </p:cNvPr>
            <p:cNvGrpSpPr/>
            <p:nvPr/>
          </p:nvGrpSpPr>
          <p:grpSpPr>
            <a:xfrm>
              <a:off x="4115886" y="1582262"/>
              <a:ext cx="6294939" cy="1442046"/>
              <a:chOff x="4115886" y="1582262"/>
              <a:chExt cx="6294939" cy="1442046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13AA9DCE-0C1E-411C-B9EA-34CCFED0110A}"/>
                  </a:ext>
                </a:extLst>
              </p:cNvPr>
              <p:cNvGrpSpPr/>
              <p:nvPr/>
            </p:nvGrpSpPr>
            <p:grpSpPr>
              <a:xfrm>
                <a:off x="4115886" y="1582262"/>
                <a:ext cx="6294939" cy="1442046"/>
                <a:chOff x="4115886" y="1592928"/>
                <a:chExt cx="6294939" cy="1442046"/>
              </a:xfrm>
            </p:grpSpPr>
            <p:sp>
              <p:nvSpPr>
                <p:cNvPr id="6" name="Right Brace 5">
                  <a:extLst>
                    <a:ext uri="{FF2B5EF4-FFF2-40B4-BE49-F238E27FC236}">
                      <a16:creationId xmlns:a16="http://schemas.microsoft.com/office/drawing/2014/main" id="{B72A0E53-4817-4447-AEF4-C46474091CC1}"/>
                    </a:ext>
                  </a:extLst>
                </p:cNvPr>
                <p:cNvSpPr/>
                <p:nvPr/>
              </p:nvSpPr>
              <p:spPr>
                <a:xfrm rot="16200000" flipH="1">
                  <a:off x="9379317" y="1670091"/>
                  <a:ext cx="302896" cy="1760120"/>
                </a:xfrm>
                <a:prstGeom prst="righ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A14235D1-1AC6-4560-8A27-4E78278E75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06915" y="2701599"/>
                      <a:ext cx="647700" cy="33337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oMath>
                        </m:oMathPara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A14235D1-1AC6-4560-8A27-4E78278E756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206915" y="2701599"/>
                      <a:ext cx="647700" cy="33337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1818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5FE408CA-824E-4AE4-9A28-94B256C35E61}"/>
                    </a:ext>
                  </a:extLst>
                </p:cNvPr>
                <p:cNvGrpSpPr/>
                <p:nvPr/>
              </p:nvGrpSpPr>
              <p:grpSpPr>
                <a:xfrm>
                  <a:off x="4115886" y="1592928"/>
                  <a:ext cx="494213" cy="905671"/>
                  <a:chOff x="4115886" y="1592928"/>
                  <a:chExt cx="494213" cy="905671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94F70D3C-7023-4B1A-84BE-B9DF768164BC}"/>
                      </a:ext>
                    </a:extLst>
                  </p:cNvPr>
                  <p:cNvGrpSpPr/>
                  <p:nvPr/>
                </p:nvGrpSpPr>
                <p:grpSpPr>
                  <a:xfrm>
                    <a:off x="4238625" y="1839815"/>
                    <a:ext cx="366019" cy="538733"/>
                    <a:chOff x="4238625" y="1839815"/>
                    <a:chExt cx="366019" cy="538733"/>
                  </a:xfrm>
                </p:grpSpPr>
                <p:cxnSp>
                  <p:nvCxnSpPr>
                    <p:cNvPr id="47" name="Straight Connector 46">
                      <a:extLst>
                        <a:ext uri="{FF2B5EF4-FFF2-40B4-BE49-F238E27FC236}">
                          <a16:creationId xmlns:a16="http://schemas.microsoft.com/office/drawing/2014/main" id="{47213B13-1574-4E3C-8352-F7BAAA6D6DE0}"/>
                        </a:ext>
                      </a:extLst>
                    </p:cNvPr>
                    <p:cNvCxnSpPr>
                      <a:cxnSpLocks/>
                      <a:stCxn id="43" idx="2"/>
                    </p:cNvCxnSpPr>
                    <p:nvPr/>
                  </p:nvCxnSpPr>
                  <p:spPr>
                    <a:xfrm>
                      <a:off x="4583996" y="1839815"/>
                      <a:ext cx="20648" cy="538733"/>
                    </a:xfrm>
                    <a:prstGeom prst="line">
                      <a:avLst/>
                    </a:prstGeom>
                    <a:ln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Straight Connector 47">
                      <a:extLst>
                        <a:ext uri="{FF2B5EF4-FFF2-40B4-BE49-F238E27FC236}">
                          <a16:creationId xmlns:a16="http://schemas.microsoft.com/office/drawing/2014/main" id="{A93171DE-8052-44D0-BFF1-61193938A25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238625" y="2351882"/>
                      <a:ext cx="345372" cy="0"/>
                    </a:xfrm>
                    <a:prstGeom prst="line">
                      <a:avLst/>
                    </a:prstGeom>
                    <a:ln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53" name="Straight Arrow Connector 52">
                    <a:extLst>
                      <a:ext uri="{FF2B5EF4-FFF2-40B4-BE49-F238E27FC236}">
                        <a16:creationId xmlns:a16="http://schemas.microsoft.com/office/drawing/2014/main" id="{7D91E7FB-C5E0-4601-8845-20297F7A26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115886" y="1592928"/>
                    <a:ext cx="494213" cy="905671"/>
                  </a:xfrm>
                  <a:prstGeom prst="straightConnector1">
                    <a:avLst/>
                  </a:prstGeom>
                  <a:ln>
                    <a:solidFill>
                      <a:srgbClr val="C00000"/>
                    </a:solidFill>
                    <a:prstDash val="dash"/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791C16E-C2FE-43B6-9BBB-1D784E5E98B4}"/>
                  </a:ext>
                </a:extLst>
              </p:cNvPr>
              <p:cNvSpPr/>
              <p:nvPr/>
            </p:nvSpPr>
            <p:spPr>
              <a:xfrm>
                <a:off x="4733925" y="2266950"/>
                <a:ext cx="4343400" cy="607841"/>
              </a:xfrm>
              <a:custGeom>
                <a:avLst/>
                <a:gdLst>
                  <a:gd name="connsiteX0" fmla="*/ 4343400 w 4343400"/>
                  <a:gd name="connsiteY0" fmla="*/ 600075 h 607841"/>
                  <a:gd name="connsiteX1" fmla="*/ 1666875 w 4343400"/>
                  <a:gd name="connsiteY1" fmla="*/ 523875 h 607841"/>
                  <a:gd name="connsiteX2" fmla="*/ 0 w 4343400"/>
                  <a:gd name="connsiteY2" fmla="*/ 0 h 607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43400" h="607841">
                    <a:moveTo>
                      <a:pt x="4343400" y="600075"/>
                    </a:moveTo>
                    <a:cubicBezTo>
                      <a:pt x="3367087" y="611981"/>
                      <a:pt x="2390775" y="623888"/>
                      <a:pt x="1666875" y="523875"/>
                    </a:cubicBezTo>
                    <a:cubicBezTo>
                      <a:pt x="942975" y="423862"/>
                      <a:pt x="471487" y="211931"/>
                      <a:pt x="0" y="0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  <a:prstDash val="dash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A7EF7443-C237-4861-9993-4DF36230FF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43325" y="3114675"/>
              <a:ext cx="1204048" cy="0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A2EF4DA-FE54-4155-9086-C7D96CB6CB3E}"/>
              </a:ext>
            </a:extLst>
          </p:cNvPr>
          <p:cNvGrpSpPr/>
          <p:nvPr/>
        </p:nvGrpSpPr>
        <p:grpSpPr>
          <a:xfrm>
            <a:off x="1358024" y="4575258"/>
            <a:ext cx="9313468" cy="1601704"/>
            <a:chOff x="1358024" y="4575258"/>
            <a:chExt cx="9313468" cy="1601704"/>
          </a:xfrm>
        </p:grpSpPr>
        <p:sp>
          <p:nvSpPr>
            <p:cNvPr id="68" name="Right Brace 67">
              <a:extLst>
                <a:ext uri="{FF2B5EF4-FFF2-40B4-BE49-F238E27FC236}">
                  <a16:creationId xmlns:a16="http://schemas.microsoft.com/office/drawing/2014/main" id="{74D1765E-005E-4699-AA31-CD1211DFD8F6}"/>
                </a:ext>
              </a:extLst>
            </p:cNvPr>
            <p:cNvSpPr/>
            <p:nvPr/>
          </p:nvSpPr>
          <p:spPr>
            <a:xfrm rot="16200000" flipH="1">
              <a:off x="9639984" y="3846646"/>
              <a:ext cx="302896" cy="176012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0BD4879-24BB-4121-8D40-9235D054BC21}"/>
                    </a:ext>
                  </a:extLst>
                </p:cNvPr>
                <p:cNvSpPr/>
                <p:nvPr/>
              </p:nvSpPr>
              <p:spPr>
                <a:xfrm>
                  <a:off x="9467582" y="4839803"/>
                  <a:ext cx="781318" cy="3333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0BD4879-24BB-4121-8D40-9235D054BC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7582" y="4839803"/>
                  <a:ext cx="781318" cy="3333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D44069E3-5676-4E6D-9120-D9CAF0A1E95A}"/>
                </a:ext>
              </a:extLst>
            </p:cNvPr>
            <p:cNvGrpSpPr/>
            <p:nvPr/>
          </p:nvGrpSpPr>
          <p:grpSpPr>
            <a:xfrm>
              <a:off x="1358024" y="4599319"/>
              <a:ext cx="8176501" cy="1577643"/>
              <a:chOff x="1358024" y="4599319"/>
              <a:chExt cx="8176501" cy="1577643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CB21D610-07ED-4DFD-8B68-95B112EAE564}"/>
                  </a:ext>
                </a:extLst>
              </p:cNvPr>
              <p:cNvGrpSpPr/>
              <p:nvPr/>
            </p:nvGrpSpPr>
            <p:grpSpPr>
              <a:xfrm>
                <a:off x="1358024" y="4599319"/>
                <a:ext cx="956551" cy="1577643"/>
                <a:chOff x="1358024" y="4599319"/>
                <a:chExt cx="956551" cy="1577643"/>
              </a:xfrm>
            </p:grpSpPr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50A36315-6E9D-43E7-8EC3-7338F2BBC8A1}"/>
                    </a:ext>
                  </a:extLst>
                </p:cNvPr>
                <p:cNvGrpSpPr/>
                <p:nvPr/>
              </p:nvGrpSpPr>
              <p:grpSpPr>
                <a:xfrm>
                  <a:off x="1482964" y="4599319"/>
                  <a:ext cx="364886" cy="737442"/>
                  <a:chOff x="1482964" y="4599319"/>
                  <a:chExt cx="364886" cy="737442"/>
                </a:xfrm>
              </p:grpSpPr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9AF4669D-F208-4E59-8B73-6FCE5871A0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78506" y="4798028"/>
                    <a:ext cx="20648" cy="538733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C9B386D-CF5D-4960-8B8E-D2E9737B26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607873" y="5336761"/>
                    <a:ext cx="239977" cy="0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Arrow Connector 71">
                    <a:extLst>
                      <a:ext uri="{FF2B5EF4-FFF2-40B4-BE49-F238E27FC236}">
                        <a16:creationId xmlns:a16="http://schemas.microsoft.com/office/drawing/2014/main" id="{5E2BE773-97D8-4490-82C0-0DE49F6569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08247" y="4599319"/>
                    <a:ext cx="223222" cy="523959"/>
                  </a:xfrm>
                  <a:prstGeom prst="straightConnector1">
                    <a:avLst/>
                  </a:prstGeom>
                  <a:ln w="15875">
                    <a:solidFill>
                      <a:srgbClr val="C00000"/>
                    </a:solidFill>
                    <a:prstDash val="dash"/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9F5C6CE4-9D35-4982-9E7A-FA51A34FB4B5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1482964" y="4709010"/>
                    <a:ext cx="232380" cy="22308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D0EF5DD4-D579-4E74-AA3A-4B8EB38B8D31}"/>
                    </a:ext>
                  </a:extLst>
                </p:cNvPr>
                <p:cNvCxnSpPr/>
                <p:nvPr/>
              </p:nvCxnSpPr>
              <p:spPr>
                <a:xfrm>
                  <a:off x="1358024" y="6176962"/>
                  <a:ext cx="956551" cy="0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89816282-9B8F-485B-B9AE-E11EC2FA8201}"/>
                  </a:ext>
                </a:extLst>
              </p:cNvPr>
              <p:cNvSpPr/>
              <p:nvPr/>
            </p:nvSpPr>
            <p:spPr>
              <a:xfrm>
                <a:off x="1731357" y="4826805"/>
                <a:ext cx="7803168" cy="221446"/>
              </a:xfrm>
              <a:custGeom>
                <a:avLst/>
                <a:gdLst>
                  <a:gd name="connsiteX0" fmla="*/ 7658100 w 7658100"/>
                  <a:gd name="connsiteY0" fmla="*/ 180975 h 180975"/>
                  <a:gd name="connsiteX1" fmla="*/ 0 w 7658100"/>
                  <a:gd name="connsiteY1" fmla="*/ 0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58100" h="180975">
                    <a:moveTo>
                      <a:pt x="7658100" y="180975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accent2"/>
                </a:solidFill>
                <a:prstDash val="dash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4943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40AC9AD-40B0-4D8F-B7E3-CC69AD5DF5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91613" y="295091"/>
                <a:ext cx="10862187" cy="598435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Gradient Descent Algorithm – Choosing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40AC9AD-40B0-4D8F-B7E3-CC69AD5DF5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91613" y="295091"/>
                <a:ext cx="10862187" cy="598435"/>
              </a:xfrm>
              <a:blipFill>
                <a:blip r:embed="rId2"/>
                <a:stretch>
                  <a:fillRect l="-2020" t="-31313" b="-46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713332" y="1103799"/>
                <a:ext cx="8245556" cy="1509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too small, gradient decent can be slow, it take a lot of ‘baby’ steps down the hill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32" y="1103799"/>
                <a:ext cx="8245556" cy="1509860"/>
              </a:xfrm>
              <a:prstGeom prst="rect">
                <a:avLst/>
              </a:prstGeom>
              <a:blipFill>
                <a:blip r:embed="rId3"/>
                <a:stretch>
                  <a:fillRect l="-2439" r="-26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59F5B7E-88D9-4FA0-9BD7-AC1A30D3B1F0}"/>
                  </a:ext>
                </a:extLst>
              </p:cNvPr>
              <p:cNvSpPr/>
              <p:nvPr/>
            </p:nvSpPr>
            <p:spPr>
              <a:xfrm>
                <a:off x="759107" y="2880307"/>
                <a:ext cx="5522832" cy="272991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too large, gradient decent can overshoot the minimum. It may fail to converge, or even diverge</a:t>
                </a: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59F5B7E-88D9-4FA0-9BD7-AC1A30D3B1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07" y="2880307"/>
                <a:ext cx="5522832" cy="2729911"/>
              </a:xfrm>
              <a:prstGeom prst="rect">
                <a:avLst/>
              </a:prstGeom>
              <a:blipFill>
                <a:blip r:embed="rId4"/>
                <a:stretch>
                  <a:fillRect l="-36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B9355B9-A43B-4151-8296-091AEC5D1DC7}"/>
              </a:ext>
            </a:extLst>
          </p:cNvPr>
          <p:cNvCxnSpPr>
            <a:cxnSpLocks/>
            <a:endCxn id="75" idx="2"/>
          </p:cNvCxnSpPr>
          <p:nvPr/>
        </p:nvCxnSpPr>
        <p:spPr>
          <a:xfrm flipH="1" flipV="1">
            <a:off x="8408477" y="4442273"/>
            <a:ext cx="1868186" cy="3283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7DA4A6A-518E-4870-BB05-1DF3FF92325A}"/>
              </a:ext>
            </a:extLst>
          </p:cNvPr>
          <p:cNvGrpSpPr/>
          <p:nvPr/>
        </p:nvGrpSpPr>
        <p:grpSpPr>
          <a:xfrm>
            <a:off x="6833215" y="3067008"/>
            <a:ext cx="4694882" cy="2371725"/>
            <a:chOff x="6833215" y="3067008"/>
            <a:chExt cx="4694882" cy="23717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0330955-CEFB-4443-8BE2-7817EC1A6CE6}"/>
                    </a:ext>
                  </a:extLst>
                </p:cNvPr>
                <p:cNvSpPr/>
                <p:nvPr/>
              </p:nvSpPr>
              <p:spPr>
                <a:xfrm>
                  <a:off x="6833215" y="3769019"/>
                  <a:ext cx="783722" cy="4983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0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0330955-CEFB-4443-8BE2-7817EC1A6C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3215" y="3769019"/>
                  <a:ext cx="783722" cy="498379"/>
                </a:xfrm>
                <a:prstGeom prst="rect">
                  <a:avLst/>
                </a:prstGeom>
                <a:blipFill>
                  <a:blip r:embed="rId5"/>
                  <a:stretch>
                    <a:fillRect l="-781" b="-122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7F414F7E-7993-4749-ADD9-6636706EE5BC}"/>
                </a:ext>
              </a:extLst>
            </p:cNvPr>
            <p:cNvGrpSpPr/>
            <p:nvPr/>
          </p:nvGrpSpPr>
          <p:grpSpPr>
            <a:xfrm>
              <a:off x="7408453" y="3067008"/>
              <a:ext cx="4119644" cy="2371725"/>
              <a:chOff x="7398928" y="3067008"/>
              <a:chExt cx="4119644" cy="2371725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A76AC8BD-BEA4-4ECA-9454-FEBC5919FDD7}"/>
                  </a:ext>
                </a:extLst>
              </p:cNvPr>
              <p:cNvGrpSpPr/>
              <p:nvPr/>
            </p:nvGrpSpPr>
            <p:grpSpPr>
              <a:xfrm>
                <a:off x="7398928" y="3067008"/>
                <a:ext cx="4119644" cy="2371725"/>
                <a:chOff x="804781" y="1209675"/>
                <a:chExt cx="4119644" cy="2722162"/>
              </a:xfrm>
            </p:grpSpPr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9F5BBA9A-FBF5-456D-B6AD-C7ECABB67662}"/>
                    </a:ext>
                  </a:extLst>
                </p:cNvPr>
                <p:cNvGrpSpPr/>
                <p:nvPr/>
              </p:nvGrpSpPr>
              <p:grpSpPr>
                <a:xfrm>
                  <a:off x="804781" y="1372615"/>
                  <a:ext cx="3948192" cy="2559222"/>
                  <a:chOff x="7679528" y="3538923"/>
                  <a:chExt cx="3302797" cy="2602888"/>
                </a:xfrm>
              </p:grpSpPr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22FFCBFF-7416-4EEC-958C-7E1F17AAE793}"/>
                      </a:ext>
                    </a:extLst>
                  </p:cNvPr>
                  <p:cNvGrpSpPr/>
                  <p:nvPr/>
                </p:nvGrpSpPr>
                <p:grpSpPr>
                  <a:xfrm>
                    <a:off x="7679528" y="5817585"/>
                    <a:ext cx="3302797" cy="324226"/>
                    <a:chOff x="7679528" y="5817585"/>
                    <a:chExt cx="3302797" cy="324226"/>
                  </a:xfrm>
                </p:grpSpPr>
                <p:cxnSp>
                  <p:nvCxnSpPr>
                    <p:cNvPr id="71" name="Straight Connector 70">
                      <a:extLst>
                        <a:ext uri="{FF2B5EF4-FFF2-40B4-BE49-F238E27FC236}">
                          <a16:creationId xmlns:a16="http://schemas.microsoft.com/office/drawing/2014/main" id="{37AA029A-B4A3-4DF9-A694-EBAA2FDB63B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7679528" y="5817585"/>
                      <a:ext cx="3302797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2" name="Rectangle 71">
                          <a:extLst>
                            <a:ext uri="{FF2B5EF4-FFF2-40B4-BE49-F238E27FC236}">
                              <a16:creationId xmlns:a16="http://schemas.microsoft.com/office/drawing/2014/main" id="{F287ED75-C9D2-4F7A-99A7-63BFD027D66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90580" y="5817585"/>
                          <a:ext cx="296318" cy="324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72" name="Rectangle 71">
                          <a:extLst>
                            <a:ext uri="{FF2B5EF4-FFF2-40B4-BE49-F238E27FC236}">
                              <a16:creationId xmlns:a16="http://schemas.microsoft.com/office/drawing/2014/main" id="{F287ED75-C9D2-4F7A-99A7-63BFD027D66E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190580" y="5817585"/>
                          <a:ext cx="296318" cy="324226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 l="-12069" b="-15556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7ABFFFE2-379E-4C28-96C5-049B6433D3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53365" y="3538923"/>
                    <a:ext cx="0" cy="242153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D386FFCF-D42D-440B-A176-7DDD9AC76A65}"/>
                    </a:ext>
                  </a:extLst>
                </p:cNvPr>
                <p:cNvSpPr/>
                <p:nvPr/>
              </p:nvSpPr>
              <p:spPr>
                <a:xfrm>
                  <a:off x="1257300" y="1209675"/>
                  <a:ext cx="3667125" cy="2345962"/>
                </a:xfrm>
                <a:custGeom>
                  <a:avLst/>
                  <a:gdLst>
                    <a:gd name="connsiteX0" fmla="*/ 0 w 3667125"/>
                    <a:gd name="connsiteY0" fmla="*/ 161925 h 2345962"/>
                    <a:gd name="connsiteX1" fmla="*/ 495300 w 3667125"/>
                    <a:gd name="connsiteY1" fmla="*/ 1524000 h 2345962"/>
                    <a:gd name="connsiteX2" fmla="*/ 1076325 w 3667125"/>
                    <a:gd name="connsiteY2" fmla="*/ 2181225 h 2345962"/>
                    <a:gd name="connsiteX3" fmla="*/ 1657350 w 3667125"/>
                    <a:gd name="connsiteY3" fmla="*/ 2314575 h 2345962"/>
                    <a:gd name="connsiteX4" fmla="*/ 2705100 w 3667125"/>
                    <a:gd name="connsiteY4" fmla="*/ 1704975 h 2345962"/>
                    <a:gd name="connsiteX5" fmla="*/ 3343275 w 3667125"/>
                    <a:gd name="connsiteY5" fmla="*/ 514350 h 2345962"/>
                    <a:gd name="connsiteX6" fmla="*/ 3667125 w 3667125"/>
                    <a:gd name="connsiteY6" fmla="*/ 0 h 2345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67125" h="2345962">
                      <a:moveTo>
                        <a:pt x="0" y="161925"/>
                      </a:moveTo>
                      <a:cubicBezTo>
                        <a:pt x="157956" y="674687"/>
                        <a:pt x="315913" y="1187450"/>
                        <a:pt x="495300" y="1524000"/>
                      </a:cubicBezTo>
                      <a:cubicBezTo>
                        <a:pt x="674688" y="1860550"/>
                        <a:pt x="882650" y="2049463"/>
                        <a:pt x="1076325" y="2181225"/>
                      </a:cubicBezTo>
                      <a:cubicBezTo>
                        <a:pt x="1270000" y="2312987"/>
                        <a:pt x="1385888" y="2393950"/>
                        <a:pt x="1657350" y="2314575"/>
                      </a:cubicBezTo>
                      <a:cubicBezTo>
                        <a:pt x="1928812" y="2235200"/>
                        <a:pt x="2424113" y="2005013"/>
                        <a:pt x="2705100" y="1704975"/>
                      </a:cubicBezTo>
                      <a:cubicBezTo>
                        <a:pt x="2986088" y="1404938"/>
                        <a:pt x="3182938" y="798513"/>
                        <a:pt x="3343275" y="514350"/>
                      </a:cubicBezTo>
                      <a:cubicBezTo>
                        <a:pt x="3503613" y="230188"/>
                        <a:pt x="3585369" y="115094"/>
                        <a:pt x="3667125" y="0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5A9D7C2-FE72-4AFA-A396-177AFAFE2423}"/>
                  </a:ext>
                </a:extLst>
              </p:cNvPr>
              <p:cNvSpPr/>
              <p:nvPr/>
            </p:nvSpPr>
            <p:spPr>
              <a:xfrm rot="19771533">
                <a:off x="8670295" y="4818002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F9E4FEF-D437-49BE-8CF1-C515384E4AB5}"/>
                  </a:ext>
                </a:extLst>
              </p:cNvPr>
              <p:cNvSpPr/>
              <p:nvPr/>
            </p:nvSpPr>
            <p:spPr>
              <a:xfrm rot="19771533">
                <a:off x="10108570" y="4627593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283244E-2884-4048-8040-28B412DCBE07}"/>
                  </a:ext>
                </a:extLst>
              </p:cNvPr>
              <p:cNvSpPr/>
              <p:nvPr/>
            </p:nvSpPr>
            <p:spPr>
              <a:xfrm rot="19771533">
                <a:off x="8201182" y="4280645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22BCD0E-A77F-4AE5-9D10-14EFF855B5FC}"/>
                  </a:ext>
                </a:extLst>
              </p:cNvPr>
              <p:cNvSpPr/>
              <p:nvPr/>
            </p:nvSpPr>
            <p:spPr>
              <a:xfrm rot="19771533">
                <a:off x="10782458" y="3899737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9C6A5D5A-1FF6-4F8B-9794-56E0000D3378}"/>
                  </a:ext>
                </a:extLst>
              </p:cNvPr>
              <p:cNvSpPr/>
              <p:nvPr/>
            </p:nvSpPr>
            <p:spPr>
              <a:xfrm rot="19771533">
                <a:off x="7837330" y="3415619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EA9D522B-86F7-42BB-B680-BC8FB39515F6}"/>
                  </a:ext>
                </a:extLst>
              </p:cNvPr>
              <p:cNvCxnSpPr>
                <a:stCxn id="73" idx="0"/>
                <a:endCxn id="74" idx="2"/>
              </p:cNvCxnSpPr>
              <p:nvPr/>
            </p:nvCxnSpPr>
            <p:spPr>
              <a:xfrm flipV="1">
                <a:off x="8780013" y="4789221"/>
                <a:ext cx="1526327" cy="40773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666B324D-4DB7-4971-B98E-9885FEE53E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96915" y="4061365"/>
                <a:ext cx="2573788" cy="30609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232331F-3B4C-4273-B520-551BE00360E2}"/>
              </a:ext>
            </a:extLst>
          </p:cNvPr>
          <p:cNvCxnSpPr>
            <a:cxnSpLocks/>
            <a:stCxn id="76" idx="2"/>
            <a:endCxn id="77" idx="2"/>
          </p:cNvCxnSpPr>
          <p:nvPr/>
        </p:nvCxnSpPr>
        <p:spPr>
          <a:xfrm flipH="1" flipV="1">
            <a:off x="8044625" y="3577247"/>
            <a:ext cx="2945128" cy="4841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6AD528A6-AD48-46BA-8814-E358F0C8DF0B}"/>
              </a:ext>
            </a:extLst>
          </p:cNvPr>
          <p:cNvSpPr/>
          <p:nvPr/>
        </p:nvSpPr>
        <p:spPr>
          <a:xfrm>
            <a:off x="8628457" y="4732972"/>
            <a:ext cx="353063" cy="286570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46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for Linear Regression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6AF5C1-043B-4AD2-AEF9-14FFABACC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13" y="1133475"/>
            <a:ext cx="11039476" cy="522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64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for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D6D7F3D-3FA1-4E90-B5F3-A1F1B5E37F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6482" y="1143000"/>
                <a:ext cx="10862187" cy="528051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𝜕𝜃</m:t>
                        </m:r>
                        <m:r>
                          <a:rPr lang="en-US" sz="3600" b="0" i="1" baseline="-1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den>
                    </m:f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3600" b="0" i="1" baseline="-2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3600" b="0" i="1" baseline="-2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𝜕𝜃</m:t>
                        </m:r>
                        <m:r>
                          <a:rPr lang="en-US" sz="3600" i="1" baseline="-1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den>
                    </m:f>
                    <m:r>
                      <a:rPr lang="en-US" sz="3600" dirty="0">
                        <a:latin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sz="36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3600" b="0" i="1" baseline="-200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3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sz="3600" b="0" i="1" baseline="3000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600" b="0" i="1" baseline="1000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3600" b="0" i="1" baseline="4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endParaRPr lang="en-US" sz="3600" dirty="0"/>
              </a:p>
              <a:p>
                <a:pPr marL="0" indent="0">
                  <a:buNone/>
                </a:pPr>
                <a:endParaRPr lang="en-US" baseline="50000" dirty="0"/>
              </a:p>
              <a:p>
                <a:pPr marL="0" indent="0">
                  <a:buNone/>
                </a:pPr>
                <a:r>
                  <a:rPr lang="en-US" b="0" i="1" baseline="50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𝜕𝜃</m:t>
                        </m:r>
                        <m:r>
                          <a:rPr lang="en-US" sz="3600" i="1" baseline="-1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den>
                    </m:f>
                    <m:r>
                      <a:rPr lang="en-US" sz="3600" dirty="0">
                        <a:latin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3600" b="0" i="1" baseline="-200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3600" b="0" i="1" baseline="-200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sz="3600" b="0" i="1" baseline="2000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b="0" i="1" baseline="3500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3600" i="1" baseline="40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b="0" i="1" baseline="4000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aseline="50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  <m:r>
                            <a:rPr lang="en-US" b="0" i="1" baseline="-1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baseline="-2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baseline="-2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 baseline="-200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i="1" baseline="30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baseline="10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  <m:r>
                            <a:rPr lang="en-US" b="0" i="1" baseline="-1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baseline="-2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baseline="-2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 baseline="-200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i="1" baseline="30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baseline="10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D6D7F3D-3FA1-4E90-B5F3-A1F1B5E37F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6482" y="1143000"/>
                <a:ext cx="10862187" cy="528051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Brace 2">
            <a:extLst>
              <a:ext uri="{FF2B5EF4-FFF2-40B4-BE49-F238E27FC236}">
                <a16:creationId xmlns:a16="http://schemas.microsoft.com/office/drawing/2014/main" id="{513A4BCC-A0B2-45FA-9EE8-27B75DAF0636}"/>
              </a:ext>
            </a:extLst>
          </p:cNvPr>
          <p:cNvSpPr/>
          <p:nvPr/>
        </p:nvSpPr>
        <p:spPr>
          <a:xfrm rot="5400000">
            <a:off x="6671805" y="1290184"/>
            <a:ext cx="200939" cy="13525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ED537A9-A223-47E4-9D96-EFB1B20B3DD3}"/>
              </a:ext>
            </a:extLst>
          </p:cNvPr>
          <p:cNvSpPr/>
          <p:nvPr/>
        </p:nvSpPr>
        <p:spPr>
          <a:xfrm>
            <a:off x="4633237" y="2114550"/>
            <a:ext cx="2119988" cy="540372"/>
          </a:xfrm>
          <a:custGeom>
            <a:avLst/>
            <a:gdLst>
              <a:gd name="connsiteX0" fmla="*/ 2119988 w 2119988"/>
              <a:gd name="connsiteY0" fmla="*/ 0 h 540372"/>
              <a:gd name="connsiteX1" fmla="*/ 1034138 w 2119988"/>
              <a:gd name="connsiteY1" fmla="*/ 114300 h 540372"/>
              <a:gd name="connsiteX2" fmla="*/ 148313 w 2119988"/>
              <a:gd name="connsiteY2" fmla="*/ 352425 h 540372"/>
              <a:gd name="connsiteX3" fmla="*/ 5438 w 2119988"/>
              <a:gd name="connsiteY3" fmla="*/ 523875 h 540372"/>
              <a:gd name="connsiteX4" fmla="*/ 43538 w 2119988"/>
              <a:gd name="connsiteY4" fmla="*/ 523875 h 54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9988" h="540372">
                <a:moveTo>
                  <a:pt x="2119988" y="0"/>
                </a:moveTo>
                <a:cubicBezTo>
                  <a:pt x="1741369" y="27781"/>
                  <a:pt x="1362750" y="55563"/>
                  <a:pt x="1034138" y="114300"/>
                </a:cubicBezTo>
                <a:cubicBezTo>
                  <a:pt x="705526" y="173037"/>
                  <a:pt x="319763" y="284162"/>
                  <a:pt x="148313" y="352425"/>
                </a:cubicBezTo>
                <a:cubicBezTo>
                  <a:pt x="-23137" y="420688"/>
                  <a:pt x="22900" y="495300"/>
                  <a:pt x="5438" y="523875"/>
                </a:cubicBezTo>
                <a:cubicBezTo>
                  <a:pt x="-12024" y="552450"/>
                  <a:pt x="15757" y="538162"/>
                  <a:pt x="43538" y="523875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3ECF9A5-D041-41F7-9254-AC003A4C84B3}"/>
              </a:ext>
            </a:extLst>
          </p:cNvPr>
          <p:cNvCxnSpPr/>
          <p:nvPr/>
        </p:nvCxnSpPr>
        <p:spPr>
          <a:xfrm>
            <a:off x="616480" y="3543305"/>
            <a:ext cx="1086218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2ED7D63F-D2A0-482F-BE8F-122ADCE559FA}"/>
              </a:ext>
            </a:extLst>
          </p:cNvPr>
          <p:cNvSpPr/>
          <p:nvPr/>
        </p:nvSpPr>
        <p:spPr>
          <a:xfrm>
            <a:off x="616482" y="3543305"/>
            <a:ext cx="10862186" cy="3129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7068541-B325-4197-B2BA-BD729DEBCC5A}"/>
                  </a:ext>
                </a:extLst>
              </p:cNvPr>
              <p:cNvSpPr/>
              <p:nvPr/>
            </p:nvSpPr>
            <p:spPr>
              <a:xfrm>
                <a:off x="616480" y="3783255"/>
                <a:ext cx="11232620" cy="29122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  <m:r>
                            <a:rPr lang="en-US" sz="2800" i="1" baseline="-1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 baseline="-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 baseline="-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 baseline="-2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2800" i="1" baseline="3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 baseline="1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  <m:r>
                            <a:rPr lang="en-US" sz="2800" i="1" baseline="-1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 baseline="-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 baseline="-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 baseline="-2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2800" i="1" baseline="3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 baseline="1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7068541-B325-4197-B2BA-BD729DEBCC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80" y="3783255"/>
                <a:ext cx="11232620" cy="29122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ight Brace 68">
            <a:extLst>
              <a:ext uri="{FF2B5EF4-FFF2-40B4-BE49-F238E27FC236}">
                <a16:creationId xmlns:a16="http://schemas.microsoft.com/office/drawing/2014/main" id="{458C9F68-3D6E-4049-92D0-9D575034DB71}"/>
              </a:ext>
            </a:extLst>
          </p:cNvPr>
          <p:cNvSpPr/>
          <p:nvPr/>
        </p:nvSpPr>
        <p:spPr>
          <a:xfrm>
            <a:off x="8134350" y="3890962"/>
            <a:ext cx="866775" cy="2550864"/>
          </a:xfrm>
          <a:prstGeom prst="rightBrace">
            <a:avLst>
              <a:gd name="adj1" fmla="val 8333"/>
              <a:gd name="adj2" fmla="val 5074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719CC3CF-0F6A-48DF-93FC-C073287328F1}"/>
                  </a:ext>
                </a:extLst>
              </p:cNvPr>
              <p:cNvSpPr/>
              <p:nvPr/>
            </p:nvSpPr>
            <p:spPr>
              <a:xfrm>
                <a:off x="9096375" y="4776784"/>
                <a:ext cx="2628900" cy="77921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Calculate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719CC3CF-0F6A-48DF-93FC-C073287328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375" y="4776784"/>
                <a:ext cx="2628900" cy="77921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0303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Algorithm For Linear Regression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D63FCA-C5F1-4034-8BEA-013B4EC7F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52" y="1133475"/>
            <a:ext cx="10903696" cy="542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41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Scaling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2" y="111442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617477" y="1821429"/>
                <a:ext cx="6078598" cy="4740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𝑜𝑢𝑠𝑒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baseline="2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baseline="2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=(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500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000" baseline="2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77" y="1821429"/>
                <a:ext cx="6078598" cy="474097"/>
              </a:xfrm>
              <a:prstGeom prst="rect">
                <a:avLst/>
              </a:prstGeom>
              <a:blipFill>
                <a:blip r:embed="rId2"/>
                <a:stretch>
                  <a:fillRect l="-1705" t="-102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/>
              <p:nvPr/>
            </p:nvSpPr>
            <p:spPr>
              <a:xfrm>
                <a:off x="701163" y="1114425"/>
                <a:ext cx="10980174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800" b="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𝑖𝑙𝑒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1114425"/>
                <a:ext cx="10980174" cy="598436"/>
              </a:xfrm>
              <a:prstGeom prst="rect">
                <a:avLst/>
              </a:prstGeom>
              <a:blipFill>
                <a:blip r:embed="rId3"/>
                <a:stretch>
                  <a:fillRect l="-1943" t="-3061" b="-224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7E870BC-E6DE-49AE-9832-DD17AA162785}"/>
                  </a:ext>
                </a:extLst>
              </p:cNvPr>
              <p:cNvSpPr/>
              <p:nvPr/>
            </p:nvSpPr>
            <p:spPr>
              <a:xfrm>
                <a:off x="617477" y="2404094"/>
                <a:ext cx="6078598" cy="4253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𝑏𝑎𝑑𝑟𝑜𝑜𝑚𝑠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baseline="20000" dirty="0">
                  <a:solidFill>
                    <a:schemeClr val="tx1"/>
                  </a:solidFill>
                </a:endParaRPr>
              </a:p>
              <a:p>
                <a:endParaRPr lang="en-US" sz="2000" baseline="2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7E870BC-E6DE-49AE-9832-DD17AA1627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77" y="2404094"/>
                <a:ext cx="6078598" cy="425388"/>
              </a:xfrm>
              <a:prstGeom prst="rect">
                <a:avLst/>
              </a:prstGeom>
              <a:blipFill>
                <a:blip r:embed="rId4"/>
                <a:stretch>
                  <a:fillRect l="-1705" t="-14286" b="-2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4F868B9A-A91F-4CE5-BEFA-A9BB0A99809E}"/>
              </a:ext>
            </a:extLst>
          </p:cNvPr>
          <p:cNvGrpSpPr/>
          <p:nvPr/>
        </p:nvGrpSpPr>
        <p:grpSpPr>
          <a:xfrm>
            <a:off x="701163" y="3050381"/>
            <a:ext cx="3289812" cy="3107532"/>
            <a:chOff x="7539030" y="3538923"/>
            <a:chExt cx="3443295" cy="2551927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6EF4D00-7065-43AB-BDD7-F6ADA7641F9B}"/>
                </a:ext>
              </a:extLst>
            </p:cNvPr>
            <p:cNvGrpSpPr/>
            <p:nvPr/>
          </p:nvGrpSpPr>
          <p:grpSpPr>
            <a:xfrm>
              <a:off x="7679528" y="5817585"/>
              <a:ext cx="3302797" cy="273265"/>
              <a:chOff x="7679528" y="5817585"/>
              <a:chExt cx="3302797" cy="273265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6D64ECD6-970C-4746-927C-814D50C5F3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9528" y="5817585"/>
                <a:ext cx="330279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1A37583-72BB-435D-BD69-8BF5449D8354}"/>
                      </a:ext>
                    </a:extLst>
                  </p:cNvPr>
                  <p:cNvSpPr/>
                  <p:nvPr/>
                </p:nvSpPr>
                <p:spPr>
                  <a:xfrm>
                    <a:off x="9172575" y="5817586"/>
                    <a:ext cx="314324" cy="2732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1A37583-72BB-435D-BD69-8BF5449D83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72575" y="5817586"/>
                    <a:ext cx="314324" cy="27326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4490" b="-555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0A67207-0899-4F01-955A-99980C96822B}"/>
                </a:ext>
              </a:extLst>
            </p:cNvPr>
            <p:cNvGrpSpPr/>
            <p:nvPr/>
          </p:nvGrpSpPr>
          <p:grpSpPr>
            <a:xfrm>
              <a:off x="7539030" y="3538923"/>
              <a:ext cx="314335" cy="2421537"/>
              <a:chOff x="7539030" y="3538923"/>
              <a:chExt cx="314335" cy="2421537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F97141B-08A5-44C8-98FF-B31C10F114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365" y="3538923"/>
                <a:ext cx="0" cy="2421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B73A481-C052-48F4-B3E3-AC9C42538779}"/>
                      </a:ext>
                    </a:extLst>
                  </p:cNvPr>
                  <p:cNvSpPr/>
                  <p:nvPr/>
                </p:nvSpPr>
                <p:spPr>
                  <a:xfrm>
                    <a:off x="7539030" y="4457379"/>
                    <a:ext cx="285754" cy="3432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B73A481-C052-48F4-B3E3-AC9C425387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9030" y="4457379"/>
                    <a:ext cx="285754" cy="34321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111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50E4C83-08D8-4043-8B5A-6B21D6DD8C1E}"/>
              </a:ext>
            </a:extLst>
          </p:cNvPr>
          <p:cNvSpPr/>
          <p:nvPr/>
        </p:nvSpPr>
        <p:spPr>
          <a:xfrm>
            <a:off x="1487884" y="3236930"/>
            <a:ext cx="1150540" cy="22816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3B951170-0A2B-4CD4-9365-91BDD88BE50E}"/>
              </a:ext>
            </a:extLst>
          </p:cNvPr>
          <p:cNvSpPr/>
          <p:nvPr/>
        </p:nvSpPr>
        <p:spPr>
          <a:xfrm>
            <a:off x="1703556" y="3317361"/>
            <a:ext cx="725320" cy="21370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35CB38C-C92A-4021-B024-9A5C9901B56B}"/>
              </a:ext>
            </a:extLst>
          </p:cNvPr>
          <p:cNvSpPr/>
          <p:nvPr/>
        </p:nvSpPr>
        <p:spPr>
          <a:xfrm>
            <a:off x="1358963" y="3150488"/>
            <a:ext cx="1441376" cy="25006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F7EBDF4-2A7A-4401-B002-530B89EC1A34}"/>
              </a:ext>
            </a:extLst>
          </p:cNvPr>
          <p:cNvSpPr/>
          <p:nvPr/>
        </p:nvSpPr>
        <p:spPr>
          <a:xfrm>
            <a:off x="1777403" y="3542001"/>
            <a:ext cx="571501" cy="171765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8149C0D-2EE4-4586-900A-98377A3F85BC}"/>
              </a:ext>
            </a:extLst>
          </p:cNvPr>
          <p:cNvSpPr/>
          <p:nvPr/>
        </p:nvSpPr>
        <p:spPr>
          <a:xfrm>
            <a:off x="1871986" y="3789530"/>
            <a:ext cx="415329" cy="124325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BD4C708-CA16-4BD5-97D3-F82F0B951E0E}"/>
              </a:ext>
            </a:extLst>
          </p:cNvPr>
          <p:cNvSpPr/>
          <p:nvPr/>
        </p:nvSpPr>
        <p:spPr>
          <a:xfrm>
            <a:off x="1990739" y="4012114"/>
            <a:ext cx="177822" cy="8513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3E63846-F63F-4CE5-8E64-0DCBD59588CF}"/>
              </a:ext>
            </a:extLst>
          </p:cNvPr>
          <p:cNvSpPr/>
          <p:nvPr/>
        </p:nvSpPr>
        <p:spPr>
          <a:xfrm>
            <a:off x="1790700" y="4429125"/>
            <a:ext cx="470440" cy="1095375"/>
          </a:xfrm>
          <a:custGeom>
            <a:avLst/>
            <a:gdLst>
              <a:gd name="connsiteX0" fmla="*/ 0 w 470440"/>
              <a:gd name="connsiteY0" fmla="*/ 1095375 h 1095375"/>
              <a:gd name="connsiteX1" fmla="*/ 76200 w 470440"/>
              <a:gd name="connsiteY1" fmla="*/ 990600 h 1095375"/>
              <a:gd name="connsiteX2" fmla="*/ 219075 w 470440"/>
              <a:gd name="connsiteY2" fmla="*/ 962025 h 1095375"/>
              <a:gd name="connsiteX3" fmla="*/ 447675 w 470440"/>
              <a:gd name="connsiteY3" fmla="*/ 942975 h 1095375"/>
              <a:gd name="connsiteX4" fmla="*/ 38100 w 470440"/>
              <a:gd name="connsiteY4" fmla="*/ 790575 h 1095375"/>
              <a:gd name="connsiteX5" fmla="*/ 95250 w 470440"/>
              <a:gd name="connsiteY5" fmla="*/ 695325 h 1095375"/>
              <a:gd name="connsiteX6" fmla="*/ 190500 w 470440"/>
              <a:gd name="connsiteY6" fmla="*/ 695325 h 1095375"/>
              <a:gd name="connsiteX7" fmla="*/ 438150 w 470440"/>
              <a:gd name="connsiteY7" fmla="*/ 733425 h 1095375"/>
              <a:gd name="connsiteX8" fmla="*/ 457200 w 470440"/>
              <a:gd name="connsiteY8" fmla="*/ 666750 h 1095375"/>
              <a:gd name="connsiteX9" fmla="*/ 342900 w 470440"/>
              <a:gd name="connsiteY9" fmla="*/ 609600 h 1095375"/>
              <a:gd name="connsiteX10" fmla="*/ 180975 w 470440"/>
              <a:gd name="connsiteY10" fmla="*/ 619125 h 1095375"/>
              <a:gd name="connsiteX11" fmla="*/ 57150 w 470440"/>
              <a:gd name="connsiteY11" fmla="*/ 561975 h 1095375"/>
              <a:gd name="connsiteX12" fmla="*/ 123825 w 470440"/>
              <a:gd name="connsiteY12" fmla="*/ 476250 h 1095375"/>
              <a:gd name="connsiteX13" fmla="*/ 381000 w 470440"/>
              <a:gd name="connsiteY13" fmla="*/ 495300 h 1095375"/>
              <a:gd name="connsiteX14" fmla="*/ 400050 w 470440"/>
              <a:gd name="connsiteY14" fmla="*/ 381000 h 1095375"/>
              <a:gd name="connsiteX15" fmla="*/ 371475 w 470440"/>
              <a:gd name="connsiteY15" fmla="*/ 361950 h 1095375"/>
              <a:gd name="connsiteX16" fmla="*/ 161925 w 470440"/>
              <a:gd name="connsiteY16" fmla="*/ 323850 h 1095375"/>
              <a:gd name="connsiteX17" fmla="*/ 114300 w 470440"/>
              <a:gd name="connsiteY17" fmla="*/ 257175 h 1095375"/>
              <a:gd name="connsiteX18" fmla="*/ 171450 w 470440"/>
              <a:gd name="connsiteY18" fmla="*/ 171450 h 1095375"/>
              <a:gd name="connsiteX19" fmla="*/ 409575 w 470440"/>
              <a:gd name="connsiteY19" fmla="*/ 161925 h 1095375"/>
              <a:gd name="connsiteX20" fmla="*/ 247650 w 470440"/>
              <a:gd name="connsiteY20" fmla="*/ 0 h 109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70440" h="1095375">
                <a:moveTo>
                  <a:pt x="0" y="1095375"/>
                </a:moveTo>
                <a:cubicBezTo>
                  <a:pt x="19844" y="1054100"/>
                  <a:pt x="39688" y="1012825"/>
                  <a:pt x="76200" y="990600"/>
                </a:cubicBezTo>
                <a:cubicBezTo>
                  <a:pt x="112712" y="968375"/>
                  <a:pt x="157163" y="969962"/>
                  <a:pt x="219075" y="962025"/>
                </a:cubicBezTo>
                <a:cubicBezTo>
                  <a:pt x="280987" y="954088"/>
                  <a:pt x="477837" y="971550"/>
                  <a:pt x="447675" y="942975"/>
                </a:cubicBezTo>
                <a:cubicBezTo>
                  <a:pt x="417513" y="914400"/>
                  <a:pt x="96837" y="831850"/>
                  <a:pt x="38100" y="790575"/>
                </a:cubicBezTo>
                <a:cubicBezTo>
                  <a:pt x="-20637" y="749300"/>
                  <a:pt x="69850" y="711200"/>
                  <a:pt x="95250" y="695325"/>
                </a:cubicBezTo>
                <a:cubicBezTo>
                  <a:pt x="120650" y="679450"/>
                  <a:pt x="133350" y="688975"/>
                  <a:pt x="190500" y="695325"/>
                </a:cubicBezTo>
                <a:cubicBezTo>
                  <a:pt x="247650" y="701675"/>
                  <a:pt x="393700" y="738187"/>
                  <a:pt x="438150" y="733425"/>
                </a:cubicBezTo>
                <a:cubicBezTo>
                  <a:pt x="482600" y="728662"/>
                  <a:pt x="473075" y="687387"/>
                  <a:pt x="457200" y="666750"/>
                </a:cubicBezTo>
                <a:cubicBezTo>
                  <a:pt x="441325" y="646112"/>
                  <a:pt x="388937" y="617537"/>
                  <a:pt x="342900" y="609600"/>
                </a:cubicBezTo>
                <a:cubicBezTo>
                  <a:pt x="296863" y="601663"/>
                  <a:pt x="228600" y="627062"/>
                  <a:pt x="180975" y="619125"/>
                </a:cubicBezTo>
                <a:cubicBezTo>
                  <a:pt x="133350" y="611188"/>
                  <a:pt x="66675" y="585787"/>
                  <a:pt x="57150" y="561975"/>
                </a:cubicBezTo>
                <a:cubicBezTo>
                  <a:pt x="47625" y="538162"/>
                  <a:pt x="69850" y="487362"/>
                  <a:pt x="123825" y="476250"/>
                </a:cubicBezTo>
                <a:cubicBezTo>
                  <a:pt x="177800" y="465138"/>
                  <a:pt x="334963" y="511175"/>
                  <a:pt x="381000" y="495300"/>
                </a:cubicBezTo>
                <a:cubicBezTo>
                  <a:pt x="427038" y="479425"/>
                  <a:pt x="400050" y="381000"/>
                  <a:pt x="400050" y="381000"/>
                </a:cubicBezTo>
                <a:cubicBezTo>
                  <a:pt x="398463" y="358775"/>
                  <a:pt x="411163" y="371475"/>
                  <a:pt x="371475" y="361950"/>
                </a:cubicBezTo>
                <a:cubicBezTo>
                  <a:pt x="331788" y="352425"/>
                  <a:pt x="204787" y="341312"/>
                  <a:pt x="161925" y="323850"/>
                </a:cubicBezTo>
                <a:cubicBezTo>
                  <a:pt x="119063" y="306388"/>
                  <a:pt x="112713" y="282575"/>
                  <a:pt x="114300" y="257175"/>
                </a:cubicBezTo>
                <a:cubicBezTo>
                  <a:pt x="115888" y="231775"/>
                  <a:pt x="122238" y="187325"/>
                  <a:pt x="171450" y="171450"/>
                </a:cubicBezTo>
                <a:cubicBezTo>
                  <a:pt x="220662" y="155575"/>
                  <a:pt x="396875" y="190500"/>
                  <a:pt x="409575" y="161925"/>
                </a:cubicBezTo>
                <a:cubicBezTo>
                  <a:pt x="422275" y="133350"/>
                  <a:pt x="334962" y="66675"/>
                  <a:pt x="247650" y="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9EDFDB7-545A-461F-8CF3-F2FABF2952CE}"/>
                  </a:ext>
                </a:extLst>
              </p:cNvPr>
              <p:cNvSpPr/>
              <p:nvPr/>
            </p:nvSpPr>
            <p:spPr>
              <a:xfrm>
                <a:off x="5303787" y="3008978"/>
                <a:ext cx="5954762" cy="1568766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Because of the deferential scaling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gradient decent has hard time finding its way to local minimum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It will require a lot of iterations to converge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9EDFDB7-545A-461F-8CF3-F2FABF295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787" y="3008978"/>
                <a:ext cx="5954762" cy="156876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656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1990726"/>
          </a:xfrm>
        </p:spPr>
        <p:txBody>
          <a:bodyPr/>
          <a:lstStyle/>
          <a:p>
            <a:r>
              <a:rPr lang="en-US" dirty="0"/>
              <a:t>Machine Learning – 1</a:t>
            </a:r>
            <a:br>
              <a:rPr lang="en-US" dirty="0"/>
            </a:br>
            <a:r>
              <a:rPr lang="en-US" dirty="0"/>
              <a:t>Linear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Tsemach Mizrachi</a:t>
            </a:r>
          </a:p>
          <a:p>
            <a:r>
              <a:rPr lang="en-US" dirty="0"/>
              <a:t>FMS</a:t>
            </a:r>
          </a:p>
        </p:txBody>
      </p:sp>
    </p:spTree>
    <p:extLst>
      <p:ext uri="{BB962C8B-B14F-4D97-AF65-F5344CB8AC3E}">
        <p14:creationId xmlns:p14="http://schemas.microsoft.com/office/powerpoint/2010/main" val="397432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Scaling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2" y="111442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/>
              <p:nvPr/>
            </p:nvSpPr>
            <p:spPr>
              <a:xfrm>
                <a:off x="701163" y="1114424"/>
                <a:ext cx="10980174" cy="7976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𝑆𝑖𝑧𝑒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𝑜𝑢𝑠𝑒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500</m:t>
                          </m:r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1114424"/>
                <a:ext cx="10980174" cy="797657"/>
              </a:xfrm>
              <a:prstGeom prst="rect">
                <a:avLst/>
              </a:prstGeom>
              <a:blipFill>
                <a:blip r:embed="rId2"/>
                <a:stretch>
                  <a:fillRect l="-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4F868B9A-A91F-4CE5-BEFA-A9BB0A99809E}"/>
              </a:ext>
            </a:extLst>
          </p:cNvPr>
          <p:cNvGrpSpPr/>
          <p:nvPr/>
        </p:nvGrpSpPr>
        <p:grpSpPr>
          <a:xfrm>
            <a:off x="701163" y="3050381"/>
            <a:ext cx="3289812" cy="3107532"/>
            <a:chOff x="7539030" y="3538923"/>
            <a:chExt cx="3443295" cy="2551927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6EF4D00-7065-43AB-BDD7-F6ADA7641F9B}"/>
                </a:ext>
              </a:extLst>
            </p:cNvPr>
            <p:cNvGrpSpPr/>
            <p:nvPr/>
          </p:nvGrpSpPr>
          <p:grpSpPr>
            <a:xfrm>
              <a:off x="7679528" y="5817585"/>
              <a:ext cx="3302797" cy="273265"/>
              <a:chOff x="7679528" y="5817585"/>
              <a:chExt cx="3302797" cy="273265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6D64ECD6-970C-4746-927C-814D50C5F3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9528" y="5817585"/>
                <a:ext cx="330279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1A37583-72BB-435D-BD69-8BF5449D8354}"/>
                      </a:ext>
                    </a:extLst>
                  </p:cNvPr>
                  <p:cNvSpPr/>
                  <p:nvPr/>
                </p:nvSpPr>
                <p:spPr>
                  <a:xfrm>
                    <a:off x="9172575" y="5817586"/>
                    <a:ext cx="314324" cy="2732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1A37583-72BB-435D-BD69-8BF5449D83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72575" y="5817586"/>
                    <a:ext cx="314324" cy="27326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4490" b="-555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0A67207-0899-4F01-955A-99980C96822B}"/>
                </a:ext>
              </a:extLst>
            </p:cNvPr>
            <p:cNvGrpSpPr/>
            <p:nvPr/>
          </p:nvGrpSpPr>
          <p:grpSpPr>
            <a:xfrm>
              <a:off x="7539030" y="3538923"/>
              <a:ext cx="314335" cy="2421537"/>
              <a:chOff x="7539030" y="3538923"/>
              <a:chExt cx="314335" cy="2421537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F97141B-08A5-44C8-98FF-B31C10F114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365" y="3538923"/>
                <a:ext cx="0" cy="2421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B73A481-C052-48F4-B3E3-AC9C42538779}"/>
                      </a:ext>
                    </a:extLst>
                  </p:cNvPr>
                  <p:cNvSpPr/>
                  <p:nvPr/>
                </p:nvSpPr>
                <p:spPr>
                  <a:xfrm>
                    <a:off x="7539030" y="4457379"/>
                    <a:ext cx="285754" cy="3432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B73A481-C052-48F4-B3E3-AC9C425387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9030" y="4457379"/>
                    <a:ext cx="285754" cy="34321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111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50E4C83-08D8-4043-8B5A-6B21D6DD8C1E}"/>
              </a:ext>
            </a:extLst>
          </p:cNvPr>
          <p:cNvSpPr/>
          <p:nvPr/>
        </p:nvSpPr>
        <p:spPr>
          <a:xfrm>
            <a:off x="1571202" y="3252140"/>
            <a:ext cx="2219747" cy="22816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3B951170-0A2B-4CD4-9365-91BDD88BE50E}"/>
              </a:ext>
            </a:extLst>
          </p:cNvPr>
          <p:cNvSpPr/>
          <p:nvPr/>
        </p:nvSpPr>
        <p:spPr>
          <a:xfrm>
            <a:off x="2168560" y="3789530"/>
            <a:ext cx="1088989" cy="13349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35CB38C-C92A-4021-B024-9A5C9901B56B}"/>
              </a:ext>
            </a:extLst>
          </p:cNvPr>
          <p:cNvSpPr/>
          <p:nvPr/>
        </p:nvSpPr>
        <p:spPr>
          <a:xfrm>
            <a:off x="1358962" y="3150488"/>
            <a:ext cx="2632009" cy="25006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F7EBDF4-2A7A-4401-B002-530B89EC1A34}"/>
              </a:ext>
            </a:extLst>
          </p:cNvPr>
          <p:cNvSpPr/>
          <p:nvPr/>
        </p:nvSpPr>
        <p:spPr>
          <a:xfrm>
            <a:off x="1777403" y="3542001"/>
            <a:ext cx="1775422" cy="18015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8149C0D-2EE4-4586-900A-98377A3F85BC}"/>
              </a:ext>
            </a:extLst>
          </p:cNvPr>
          <p:cNvSpPr/>
          <p:nvPr/>
        </p:nvSpPr>
        <p:spPr>
          <a:xfrm>
            <a:off x="2326859" y="4005778"/>
            <a:ext cx="797341" cy="9723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BD4C708-CA16-4BD5-97D3-F82F0B951E0E}"/>
              </a:ext>
            </a:extLst>
          </p:cNvPr>
          <p:cNvSpPr/>
          <p:nvPr/>
        </p:nvSpPr>
        <p:spPr>
          <a:xfrm>
            <a:off x="2411591" y="4302945"/>
            <a:ext cx="627875" cy="4436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9EDFDB7-545A-461F-8CF3-F2FABF2952CE}"/>
              </a:ext>
            </a:extLst>
          </p:cNvPr>
          <p:cNvSpPr/>
          <p:nvPr/>
        </p:nvSpPr>
        <p:spPr>
          <a:xfrm>
            <a:off x="5303787" y="3008978"/>
            <a:ext cx="5954762" cy="91532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Now gradient decent able to find it way to local minimum fast faster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0A0D8-D28B-4DB2-B686-FD9B7FFA54E0}"/>
                  </a:ext>
                </a:extLst>
              </p:cNvPr>
              <p:cNvSpPr/>
              <p:nvPr/>
            </p:nvSpPr>
            <p:spPr>
              <a:xfrm>
                <a:off x="720214" y="1961401"/>
                <a:ext cx="10980174" cy="7976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𝑏𝑎𝑠𝑟𝑜𝑜𝑚𝑠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0A0D8-D28B-4DB2-B686-FD9B7FFA54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14" y="1961401"/>
                <a:ext cx="10980174" cy="797657"/>
              </a:xfrm>
              <a:prstGeom prst="rect">
                <a:avLst/>
              </a:prstGeom>
              <a:blipFill>
                <a:blip r:embed="rId5"/>
                <a:stretch>
                  <a:fillRect l="-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A3FB08A-0A5E-43CD-9788-881843ECCC32}"/>
              </a:ext>
            </a:extLst>
          </p:cNvPr>
          <p:cNvSpPr/>
          <p:nvPr/>
        </p:nvSpPr>
        <p:spPr>
          <a:xfrm>
            <a:off x="2076450" y="4514850"/>
            <a:ext cx="708713" cy="952500"/>
          </a:xfrm>
          <a:custGeom>
            <a:avLst/>
            <a:gdLst>
              <a:gd name="connsiteX0" fmla="*/ 0 w 708713"/>
              <a:gd name="connsiteY0" fmla="*/ 952500 h 952500"/>
              <a:gd name="connsiteX1" fmla="*/ 104775 w 708713"/>
              <a:gd name="connsiteY1" fmla="*/ 885825 h 952500"/>
              <a:gd name="connsiteX2" fmla="*/ 171450 w 708713"/>
              <a:gd name="connsiteY2" fmla="*/ 742950 h 952500"/>
              <a:gd name="connsiteX3" fmla="*/ 400050 w 708713"/>
              <a:gd name="connsiteY3" fmla="*/ 590550 h 952500"/>
              <a:gd name="connsiteX4" fmla="*/ 447675 w 708713"/>
              <a:gd name="connsiteY4" fmla="*/ 390525 h 952500"/>
              <a:gd name="connsiteX5" fmla="*/ 685800 w 708713"/>
              <a:gd name="connsiteY5" fmla="*/ 200025 h 952500"/>
              <a:gd name="connsiteX6" fmla="*/ 685800 w 708713"/>
              <a:gd name="connsiteY6" fmla="*/ 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8713" h="952500">
                <a:moveTo>
                  <a:pt x="0" y="952500"/>
                </a:moveTo>
                <a:cubicBezTo>
                  <a:pt x="38100" y="936625"/>
                  <a:pt x="76200" y="920750"/>
                  <a:pt x="104775" y="885825"/>
                </a:cubicBezTo>
                <a:cubicBezTo>
                  <a:pt x="133350" y="850900"/>
                  <a:pt x="122238" y="792162"/>
                  <a:pt x="171450" y="742950"/>
                </a:cubicBezTo>
                <a:cubicBezTo>
                  <a:pt x="220662" y="693738"/>
                  <a:pt x="354013" y="649287"/>
                  <a:pt x="400050" y="590550"/>
                </a:cubicBezTo>
                <a:cubicBezTo>
                  <a:pt x="446087" y="531813"/>
                  <a:pt x="400050" y="455612"/>
                  <a:pt x="447675" y="390525"/>
                </a:cubicBezTo>
                <a:cubicBezTo>
                  <a:pt x="495300" y="325437"/>
                  <a:pt x="646113" y="265112"/>
                  <a:pt x="685800" y="200025"/>
                </a:cubicBezTo>
                <a:cubicBezTo>
                  <a:pt x="725487" y="134938"/>
                  <a:pt x="705643" y="67469"/>
                  <a:pt x="685800" y="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9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Scaling – Mean Normalization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2" y="111442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/>
              <p:nvPr/>
            </p:nvSpPr>
            <p:spPr>
              <a:xfrm>
                <a:off x="701163" y="1114424"/>
                <a:ext cx="10980174" cy="7976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Make features approximately around zer</a:t>
                </a:r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o mean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1114424"/>
                <a:ext cx="10980174" cy="797657"/>
              </a:xfrm>
              <a:prstGeom prst="rect">
                <a:avLst/>
              </a:prstGeom>
              <a:blipFill>
                <a:blip r:embed="rId2"/>
                <a:stretch>
                  <a:fillRect l="-16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9EDFDB7-545A-461F-8CF3-F2FABF2952CE}"/>
                  </a:ext>
                </a:extLst>
              </p:cNvPr>
              <p:cNvSpPr/>
              <p:nvPr/>
            </p:nvSpPr>
            <p:spPr>
              <a:xfrm>
                <a:off x="624192" y="3447737"/>
                <a:ext cx="3794638" cy="1047436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Option – 1</a:t>
                </a:r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normalize with range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– mean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9EDFDB7-545A-461F-8CF3-F2FABF295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92" y="3447737"/>
                <a:ext cx="3794638" cy="1047436"/>
              </a:xfrm>
              <a:prstGeom prst="roundRect">
                <a:avLst/>
              </a:prstGeom>
              <a:blipFill>
                <a:blip r:embed="rId3"/>
                <a:stretch>
                  <a:fillRect b="-1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0A0D8-D28B-4DB2-B686-FD9B7FFA54E0}"/>
                  </a:ext>
                </a:extLst>
              </p:cNvPr>
              <p:cNvSpPr/>
              <p:nvPr/>
            </p:nvSpPr>
            <p:spPr>
              <a:xfrm>
                <a:off x="701163" y="1937884"/>
                <a:ext cx="10980174" cy="6311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𝑠𝑖𝑧𝑒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500</m:t>
                          </m:r>
                        </m:den>
                      </m:f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  <a:p>
                <a:endParaRPr lang="en-US" sz="16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0A0D8-D28B-4DB2-B686-FD9B7FFA54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1937884"/>
                <a:ext cx="10980174" cy="631128"/>
              </a:xfrm>
              <a:prstGeom prst="rect">
                <a:avLst/>
              </a:prstGeom>
              <a:blipFill>
                <a:blip r:embed="rId4"/>
                <a:stretch>
                  <a:fillRect l="-56" t="-29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CF0F553-D330-4838-8CA8-021AF545F456}"/>
                  </a:ext>
                </a:extLst>
              </p:cNvPr>
              <p:cNvSpPr/>
              <p:nvPr/>
            </p:nvSpPr>
            <p:spPr>
              <a:xfrm>
                <a:off x="710684" y="4703757"/>
                <a:ext cx="4194689" cy="15620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sz="240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sz="2400" baseline="-10000" dirty="0">
                    <a:solidFill>
                      <a:schemeClr val="tx1"/>
                    </a:solidFill>
                  </a:rPr>
                  <a:t> 	</a:t>
                </a:r>
              </a:p>
              <a:p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CF0F553-D330-4838-8CA8-021AF545F4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84" y="4703757"/>
                <a:ext cx="4194689" cy="1562099"/>
              </a:xfrm>
              <a:prstGeom prst="rect">
                <a:avLst/>
              </a:prstGeom>
              <a:blipFill>
                <a:blip r:embed="rId5"/>
                <a:stretch>
                  <a:fillRect l="-45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CA31435-EAD9-4283-BE67-98DE1AC2CE18}"/>
                  </a:ext>
                </a:extLst>
              </p:cNvPr>
              <p:cNvSpPr/>
              <p:nvPr/>
            </p:nvSpPr>
            <p:spPr>
              <a:xfrm>
                <a:off x="701163" y="2633091"/>
                <a:ext cx="10980174" cy="6311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𝑟𝑜𝑜𝑚𝑠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  <a:p>
                <a:endParaRPr lang="en-US" sz="16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CA31435-EAD9-4283-BE67-98DE1AC2CE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2633091"/>
                <a:ext cx="10980174" cy="631128"/>
              </a:xfrm>
              <a:prstGeom prst="rect">
                <a:avLst/>
              </a:prstGeom>
              <a:blipFill>
                <a:blip r:embed="rId6"/>
                <a:stretch>
                  <a:fillRect l="-56" t="-29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D7D823-7310-46B7-9746-59DF6A2C3020}"/>
              </a:ext>
            </a:extLst>
          </p:cNvPr>
          <p:cNvCxnSpPr/>
          <p:nvPr/>
        </p:nvCxnSpPr>
        <p:spPr>
          <a:xfrm>
            <a:off x="653536" y="3264219"/>
            <a:ext cx="10614539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45A5D979-58F3-49DC-805E-84E02F78B90F}"/>
                  </a:ext>
                </a:extLst>
              </p:cNvPr>
              <p:cNvSpPr/>
              <p:nvPr/>
            </p:nvSpPr>
            <p:spPr>
              <a:xfrm>
                <a:off x="6387586" y="3492140"/>
                <a:ext cx="3794638" cy="1047436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Option – 2</a:t>
                </a:r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normalize with standard deviation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– mean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45A5D979-58F3-49DC-805E-84E02F78B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586" y="3492140"/>
                <a:ext cx="3794638" cy="1047436"/>
              </a:xfrm>
              <a:prstGeom prst="roundRect">
                <a:avLst/>
              </a:prstGeom>
              <a:blipFill>
                <a:blip r:embed="rId7"/>
                <a:stretch>
                  <a:fillRect b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A1787AC-46BC-450C-85BB-370F969814C9}"/>
                  </a:ext>
                </a:extLst>
              </p:cNvPr>
              <p:cNvSpPr/>
              <p:nvPr/>
            </p:nvSpPr>
            <p:spPr>
              <a:xfrm>
                <a:off x="6387586" y="4466912"/>
                <a:ext cx="4194689" cy="14440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𝑆𝑇𝐷</m:t>
                          </m:r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A1787AC-46BC-450C-85BB-370F96981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586" y="4466912"/>
                <a:ext cx="4194689" cy="1444098"/>
              </a:xfrm>
              <a:prstGeom prst="rect">
                <a:avLst/>
              </a:prstGeom>
              <a:blipFill>
                <a:blip r:embed="rId8"/>
                <a:stretch>
                  <a:fillRect l="-1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3402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Decent Converge Test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1624181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E18E19-10D7-45DD-9F5E-69E616258073}"/>
              </a:ext>
            </a:extLst>
          </p:cNvPr>
          <p:cNvSpPr/>
          <p:nvPr/>
        </p:nvSpPr>
        <p:spPr>
          <a:xfrm>
            <a:off x="605427" y="1087721"/>
            <a:ext cx="8166563" cy="5458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3200" dirty="0">
                <a:solidFill>
                  <a:schemeClr val="tx1"/>
                </a:solidFill>
              </a:rPr>
              <a:t>How do we know GC is converging?</a:t>
            </a:r>
            <a:endParaRPr lang="en-US" sz="28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970607" y="2287346"/>
                <a:ext cx="953441" cy="4544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Min  </a:t>
                </a: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  <m:r>
                          <m:rPr>
                            <m:nor/>
                          </m:rPr>
                          <a:rPr lang="en-US" sz="1600" baseline="-10000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</m:e>
                    </m:d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r>
                  <a:rPr lang="en-US" sz="1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1400" baseline="-10000" dirty="0">
                  <a:solidFill>
                    <a:schemeClr val="tx1"/>
                  </a:solidFill>
                </a:endParaRP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607" y="2287346"/>
                <a:ext cx="953441" cy="454463"/>
              </a:xfrm>
              <a:prstGeom prst="rect">
                <a:avLst/>
              </a:prstGeom>
              <a:blipFill>
                <a:blip r:embed="rId2"/>
                <a:stretch>
                  <a:fillRect l="-12739" t="-37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1CA7D2C1-F190-4232-81B3-0703A60FCCEF}"/>
              </a:ext>
            </a:extLst>
          </p:cNvPr>
          <p:cNvGrpSpPr/>
          <p:nvPr/>
        </p:nvGrpSpPr>
        <p:grpSpPr>
          <a:xfrm>
            <a:off x="593774" y="2126183"/>
            <a:ext cx="4819815" cy="2947514"/>
            <a:chOff x="7679528" y="3538923"/>
            <a:chExt cx="3302797" cy="255192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6C206C8-B218-488E-AC43-770FBE0CA53D}"/>
                </a:ext>
              </a:extLst>
            </p:cNvPr>
            <p:cNvGrpSpPr/>
            <p:nvPr/>
          </p:nvGrpSpPr>
          <p:grpSpPr>
            <a:xfrm>
              <a:off x="7679528" y="5817585"/>
              <a:ext cx="3302797" cy="273265"/>
              <a:chOff x="7679528" y="5817585"/>
              <a:chExt cx="3302797" cy="273265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8EC2FB0-8F45-4DA3-A804-B3C6745115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9528" y="5817585"/>
                <a:ext cx="330279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35D7B93-EF5D-4C4C-94BC-10F7E5A7EC7C}"/>
                  </a:ext>
                </a:extLst>
              </p:cNvPr>
              <p:cNvSpPr/>
              <p:nvPr/>
            </p:nvSpPr>
            <p:spPr>
              <a:xfrm>
                <a:off x="8703159" y="5817586"/>
                <a:ext cx="1199841" cy="273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No of iteration</a:t>
                </a:r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4601DCD-94D7-43F5-8EB4-74D9F1BE1F7D}"/>
                </a:ext>
              </a:extLst>
            </p:cNvPr>
            <p:cNvCxnSpPr>
              <a:cxnSpLocks/>
            </p:cNvCxnSpPr>
            <p:nvPr/>
          </p:nvCxnSpPr>
          <p:spPr>
            <a:xfrm>
              <a:off x="7853365" y="3538923"/>
              <a:ext cx="0" cy="24215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C0EEE957-3051-46F0-8CD5-197AA791869C}"/>
                  </a:ext>
                </a:extLst>
              </p:cNvPr>
              <p:cNvSpPr/>
              <p:nvPr/>
            </p:nvSpPr>
            <p:spPr>
              <a:xfrm>
                <a:off x="5967413" y="2147341"/>
                <a:ext cx="6019793" cy="10440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28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Plotting</a:t>
                </a:r>
                <a:r>
                  <a:rPr lang="en-US" sz="2800" baseline="-1000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#</m:t>
                    </m:r>
                    <m:r>
                      <a:rPr lang="en-US" sz="28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𝑖𝑡𝑒𝑟𝑎𝑡𝑖𝑜𝑛𝑠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C0EEE957-3051-46F0-8CD5-197AA79186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413" y="2147341"/>
                <a:ext cx="6019793" cy="1044064"/>
              </a:xfrm>
              <a:prstGeom prst="rect">
                <a:avLst/>
              </a:prstGeom>
              <a:blipFill>
                <a:blip r:embed="rId3"/>
                <a:stretch>
                  <a:fillRect l="-3647" t="-104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46DF209-599B-470D-B574-438AE5807397}"/>
              </a:ext>
            </a:extLst>
          </p:cNvPr>
          <p:cNvSpPr/>
          <p:nvPr/>
        </p:nvSpPr>
        <p:spPr>
          <a:xfrm>
            <a:off x="1266825" y="2686050"/>
            <a:ext cx="4124325" cy="1876730"/>
          </a:xfrm>
          <a:custGeom>
            <a:avLst/>
            <a:gdLst>
              <a:gd name="connsiteX0" fmla="*/ 0 w 4124325"/>
              <a:gd name="connsiteY0" fmla="*/ 0 h 1876730"/>
              <a:gd name="connsiteX1" fmla="*/ 352425 w 4124325"/>
              <a:gd name="connsiteY1" fmla="*/ 1133475 h 1876730"/>
              <a:gd name="connsiteX2" fmla="*/ 838200 w 4124325"/>
              <a:gd name="connsiteY2" fmla="*/ 1485900 h 1876730"/>
              <a:gd name="connsiteX3" fmla="*/ 1676400 w 4124325"/>
              <a:gd name="connsiteY3" fmla="*/ 1752600 h 1876730"/>
              <a:gd name="connsiteX4" fmla="*/ 2562225 w 4124325"/>
              <a:gd name="connsiteY4" fmla="*/ 1857375 h 1876730"/>
              <a:gd name="connsiteX5" fmla="*/ 4124325 w 4124325"/>
              <a:gd name="connsiteY5" fmla="*/ 1876425 h 187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24325" h="1876730">
                <a:moveTo>
                  <a:pt x="0" y="0"/>
                </a:moveTo>
                <a:cubicBezTo>
                  <a:pt x="106362" y="442912"/>
                  <a:pt x="212725" y="885825"/>
                  <a:pt x="352425" y="1133475"/>
                </a:cubicBezTo>
                <a:cubicBezTo>
                  <a:pt x="492125" y="1381125"/>
                  <a:pt x="617538" y="1382713"/>
                  <a:pt x="838200" y="1485900"/>
                </a:cubicBezTo>
                <a:cubicBezTo>
                  <a:pt x="1058863" y="1589088"/>
                  <a:pt x="1389063" y="1690688"/>
                  <a:pt x="1676400" y="1752600"/>
                </a:cubicBezTo>
                <a:cubicBezTo>
                  <a:pt x="1963738" y="1814513"/>
                  <a:pt x="2154237" y="1836737"/>
                  <a:pt x="2562225" y="1857375"/>
                </a:cubicBezTo>
                <a:cubicBezTo>
                  <a:pt x="2970213" y="1878013"/>
                  <a:pt x="3547269" y="1877219"/>
                  <a:pt x="4124325" y="1876425"/>
                </a:cubicBezTo>
              </a:path>
            </a:pathLst>
          </a:custGeom>
          <a:noFill/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818DB1-BF9E-4C1D-945E-68BC15EB5919}"/>
              </a:ext>
            </a:extLst>
          </p:cNvPr>
          <p:cNvCxnSpPr>
            <a:cxnSpLocks/>
          </p:cNvCxnSpPr>
          <p:nvPr/>
        </p:nvCxnSpPr>
        <p:spPr>
          <a:xfrm>
            <a:off x="5838825" y="1867836"/>
            <a:ext cx="0" cy="467602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Left Brace 71">
            <a:extLst>
              <a:ext uri="{FF2B5EF4-FFF2-40B4-BE49-F238E27FC236}">
                <a16:creationId xmlns:a16="http://schemas.microsoft.com/office/drawing/2014/main" id="{060C8241-E713-4746-9F5B-6D012568B6A6}"/>
              </a:ext>
            </a:extLst>
          </p:cNvPr>
          <p:cNvSpPr/>
          <p:nvPr/>
        </p:nvSpPr>
        <p:spPr>
          <a:xfrm rot="5400000">
            <a:off x="4518839" y="3753490"/>
            <a:ext cx="457200" cy="10240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E0F4CE4B-A2AB-478C-8992-1CF5EE135EE0}"/>
              </a:ext>
            </a:extLst>
          </p:cNvPr>
          <p:cNvSpPr/>
          <p:nvPr/>
        </p:nvSpPr>
        <p:spPr>
          <a:xfrm>
            <a:off x="4145762" y="3429000"/>
            <a:ext cx="1203354" cy="53923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Converge area</a:t>
            </a:r>
          </a:p>
        </p:txBody>
      </p:sp>
    </p:spTree>
    <p:extLst>
      <p:ext uri="{BB962C8B-B14F-4D97-AF65-F5344CB8AC3E}">
        <p14:creationId xmlns:p14="http://schemas.microsoft.com/office/powerpoint/2010/main" val="1738951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256021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1990726"/>
          </a:xfrm>
        </p:spPr>
        <p:txBody>
          <a:bodyPr/>
          <a:lstStyle/>
          <a:p>
            <a:r>
              <a:rPr lang="en-US" dirty="0"/>
              <a:t>Machine Learning – 2</a:t>
            </a:r>
            <a:br>
              <a:rPr lang="en-US" dirty="0"/>
            </a:br>
            <a:r>
              <a:rPr lang="en-US" dirty="0"/>
              <a:t>Logistic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3109967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Classification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77B33EE-59DD-4357-8DCA-7ABAD6EE7591}"/>
              </a:ext>
            </a:extLst>
          </p:cNvPr>
          <p:cNvGrpSpPr/>
          <p:nvPr/>
        </p:nvGrpSpPr>
        <p:grpSpPr>
          <a:xfrm>
            <a:off x="510170" y="1126888"/>
            <a:ext cx="9688724" cy="1353616"/>
            <a:chOff x="510170" y="1126888"/>
            <a:chExt cx="9688724" cy="135361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E18E19-10D7-45DD-9F5E-69E616258073}"/>
                </a:ext>
              </a:extLst>
            </p:cNvPr>
            <p:cNvSpPr/>
            <p:nvPr/>
          </p:nvSpPr>
          <p:spPr>
            <a:xfrm>
              <a:off x="510170" y="1126888"/>
              <a:ext cx="8166563" cy="5637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baseline="-10000" dirty="0">
                  <a:solidFill>
                    <a:schemeClr val="tx1"/>
                  </a:solidFill>
                </a:rPr>
                <a:t>Logistic regression is known as ‘</a:t>
              </a:r>
              <a:r>
                <a:rPr lang="en-US" sz="3200" baseline="-10000" dirty="0">
                  <a:solidFill>
                    <a:srgbClr val="0070C0"/>
                  </a:solidFill>
                </a:rPr>
                <a:t>classification</a:t>
              </a:r>
              <a:r>
                <a:rPr lang="en-US" sz="3200" baseline="-10000" dirty="0">
                  <a:solidFill>
                    <a:schemeClr val="tx1"/>
                  </a:solidFill>
                </a:rPr>
                <a:t>’</a:t>
              </a:r>
            </a:p>
            <a:p>
              <a:endParaRPr lang="en-US" sz="28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0330955-CEFB-4443-8BE2-7817EC1A6CE6}"/>
                    </a:ext>
                  </a:extLst>
                </p:cNvPr>
                <p:cNvSpPr/>
                <p:nvPr/>
              </p:nvSpPr>
              <p:spPr>
                <a:xfrm>
                  <a:off x="511298" y="1642830"/>
                  <a:ext cx="1355602" cy="56376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en-US" sz="20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0330955-CEFB-4443-8BE2-7817EC1A6C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298" y="1642830"/>
                  <a:ext cx="1355602" cy="563762"/>
                </a:xfrm>
                <a:prstGeom prst="rect">
                  <a:avLst/>
                </a:prstGeom>
                <a:blipFill>
                  <a:blip r:embed="rId2"/>
                  <a:stretch>
                    <a:fillRect l="-8108" b="-107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AE47433-2DC9-472D-BB52-BCED21B4A993}"/>
                </a:ext>
              </a:extLst>
            </p:cNvPr>
            <p:cNvSpPr/>
            <p:nvPr/>
          </p:nvSpPr>
          <p:spPr>
            <a:xfrm>
              <a:off x="2032331" y="1633619"/>
              <a:ext cx="8166563" cy="8468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baseline="-10000" dirty="0">
                  <a:solidFill>
                    <a:schemeClr val="tx1"/>
                  </a:solidFill>
                </a:rPr>
                <a:t>0: “Negative class” (like not spam, not fraud ..)</a:t>
              </a:r>
            </a:p>
            <a:p>
              <a:r>
                <a:rPr lang="en-US" sz="3200" baseline="-10000" dirty="0">
                  <a:solidFill>
                    <a:schemeClr val="tx1"/>
                  </a:solidFill>
                </a:rPr>
                <a:t>1: “Negative class” (like spam, fraud..)</a:t>
              </a:r>
            </a:p>
            <a:p>
              <a:endParaRPr lang="en-US" sz="3200" baseline="-10000" dirty="0">
                <a:solidFill>
                  <a:schemeClr val="tx1"/>
                </a:solidFill>
              </a:endParaRPr>
            </a:p>
            <a:p>
              <a:endParaRPr lang="en-US" sz="2800" baseline="-10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793204E-5CD3-4644-974C-12DCFD14E45A}"/>
              </a:ext>
            </a:extLst>
          </p:cNvPr>
          <p:cNvGrpSpPr/>
          <p:nvPr/>
        </p:nvGrpSpPr>
        <p:grpSpPr>
          <a:xfrm>
            <a:off x="510170" y="2725857"/>
            <a:ext cx="11072612" cy="1043184"/>
            <a:chOff x="510170" y="2936951"/>
            <a:chExt cx="11072612" cy="1043184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F31A565-B4DA-450D-AF92-60948E88F36F}"/>
                </a:ext>
              </a:extLst>
            </p:cNvPr>
            <p:cNvSpPr/>
            <p:nvPr/>
          </p:nvSpPr>
          <p:spPr>
            <a:xfrm>
              <a:off x="510170" y="2936951"/>
              <a:ext cx="8166563" cy="3629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baseline="-10000" dirty="0">
                  <a:solidFill>
                    <a:schemeClr val="tx1"/>
                  </a:solidFill>
                </a:rPr>
                <a:t>Multi variable classification note as:</a:t>
              </a:r>
            </a:p>
            <a:p>
              <a:endParaRPr lang="en-US" sz="2800" baseline="-10000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DD99418-FEDE-454F-9B00-B692F557EEE3}"/>
                </a:ext>
              </a:extLst>
            </p:cNvPr>
            <p:cNvSpPr/>
            <p:nvPr/>
          </p:nvSpPr>
          <p:spPr>
            <a:xfrm>
              <a:off x="3416219" y="3424715"/>
              <a:ext cx="8166563" cy="4488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baseline="-10000" dirty="0">
                  <a:solidFill>
                    <a:schemeClr val="tx1"/>
                  </a:solidFill>
                </a:rPr>
                <a:t>Each number symbol a category</a:t>
              </a:r>
              <a:endParaRPr lang="en-US" sz="28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2B59AC11-30D1-4232-ACD0-EA9EB9FF1D28}"/>
                    </a:ext>
                  </a:extLst>
                </p:cNvPr>
                <p:cNvSpPr/>
                <p:nvPr/>
              </p:nvSpPr>
              <p:spPr>
                <a:xfrm>
                  <a:off x="540564" y="3318156"/>
                  <a:ext cx="2595963" cy="6619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…</m:t>
                            </m:r>
                          </m:e>
                        </m:d>
                      </m:oMath>
                    </m:oMathPara>
                  </a14:m>
                  <a:endParaRPr lang="en-US" sz="20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2B59AC11-30D1-4232-ACD0-EA9EB9FF1D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64" y="3318156"/>
                  <a:ext cx="2595963" cy="661979"/>
                </a:xfrm>
                <a:prstGeom prst="rect">
                  <a:avLst/>
                </a:prstGeom>
                <a:blipFill>
                  <a:blip r:embed="rId3"/>
                  <a:stretch>
                    <a:fillRect l="-422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612B28F5-0FFD-44B8-8F88-B6ADB9228E50}"/>
                  </a:ext>
                </a:extLst>
              </p14:cNvPr>
              <p14:cNvContentPartPr/>
              <p14:nvPr/>
            </p14:nvContentPartPr>
            <p14:xfrm>
              <a:off x="2218860" y="4704990"/>
              <a:ext cx="360" cy="3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612B28F5-0FFD-44B8-8F88-B6ADB9228E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09860" y="469635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A711FD49-9E1D-4B64-9591-F210AFF9F541}"/>
              </a:ext>
            </a:extLst>
          </p:cNvPr>
          <p:cNvGrpSpPr/>
          <p:nvPr/>
        </p:nvGrpSpPr>
        <p:grpSpPr>
          <a:xfrm>
            <a:off x="539239" y="3836194"/>
            <a:ext cx="10738362" cy="2222584"/>
            <a:chOff x="539238" y="3836194"/>
            <a:chExt cx="10814561" cy="22225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5A6BC7D8-029A-4134-820E-B56175CF65A2}"/>
                    </a:ext>
                  </a:extLst>
                </p:cNvPr>
                <p:cNvSpPr/>
                <p:nvPr/>
              </p:nvSpPr>
              <p:spPr>
                <a:xfrm>
                  <a:off x="540564" y="3979738"/>
                  <a:ext cx="8166563" cy="49206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3600" baseline="-10000" dirty="0">
                      <a:solidFill>
                        <a:schemeClr val="tx1"/>
                      </a:solidFill>
                    </a:rPr>
                    <a:t>Vector representation of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endParaRPr lang="en-US" sz="3200" baseline="-10000" dirty="0">
                    <a:solidFill>
                      <a:schemeClr val="tx1"/>
                    </a:solidFill>
                  </a:endParaRPr>
                </a:p>
                <a:p>
                  <a:endParaRPr lang="en-US" sz="3200" baseline="-10000" dirty="0">
                    <a:solidFill>
                      <a:schemeClr val="tx1"/>
                    </a:solidFill>
                  </a:endParaRPr>
                </a:p>
                <a:p>
                  <a:endParaRPr lang="en-US" sz="28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5A6BC7D8-029A-4134-820E-B56175CF65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64" y="3979738"/>
                  <a:ext cx="8166563" cy="492062"/>
                </a:xfrm>
                <a:prstGeom prst="rect">
                  <a:avLst/>
                </a:prstGeom>
                <a:blipFill>
                  <a:blip r:embed="rId6"/>
                  <a:stretch>
                    <a:fillRect l="-2331" t="-11111" b="-197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B4123063-AA0B-4286-9B59-81341D34C570}"/>
                    </a:ext>
                  </a:extLst>
                </p:cNvPr>
                <p:cNvSpPr/>
                <p:nvPr/>
              </p:nvSpPr>
              <p:spPr>
                <a:xfrm>
                  <a:off x="658168" y="4409840"/>
                  <a:ext cx="10695631" cy="164893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sz="20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B4123063-AA0B-4286-9B59-81341D34C5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168" y="4409840"/>
                  <a:ext cx="10695631" cy="164893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4B4D06F-39BB-41DF-8A07-CD84BA0274DE}"/>
                </a:ext>
              </a:extLst>
            </p:cNvPr>
            <p:cNvCxnSpPr>
              <a:cxnSpLocks/>
            </p:cNvCxnSpPr>
            <p:nvPr/>
          </p:nvCxnSpPr>
          <p:spPr>
            <a:xfrm>
              <a:off x="539238" y="3836194"/>
              <a:ext cx="10624062" cy="7264"/>
            </a:xfrm>
            <a:prstGeom prst="line">
              <a:avLst/>
            </a:prstGeom>
            <a:ln w="158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0507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ontent Placeholder 70">
            <a:extLst>
              <a:ext uri="{FF2B5EF4-FFF2-40B4-BE49-F238E27FC236}">
                <a16:creationId xmlns:a16="http://schemas.microsoft.com/office/drawing/2014/main" id="{85F13865-941F-4410-B849-B7720ACF0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753" y="1028680"/>
            <a:ext cx="11819421" cy="573406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Classification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66381642-727B-4C63-80D0-922B53A0D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79" y="1009631"/>
            <a:ext cx="11819421" cy="29146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9AAF4D9-2BB7-43D5-93FF-E84BF85C7618}"/>
                  </a:ext>
                </a:extLst>
              </p:cNvPr>
              <p:cNvSpPr/>
              <p:nvPr/>
            </p:nvSpPr>
            <p:spPr>
              <a:xfrm>
                <a:off x="646879" y="4324351"/>
                <a:ext cx="8166563" cy="203834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Threshold classification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0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“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9AAF4D9-2BB7-43D5-93FF-E84BF85C76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79" y="4324351"/>
                <a:ext cx="8166563" cy="2038349"/>
              </a:xfrm>
              <a:prstGeom prst="rect">
                <a:avLst/>
              </a:prstGeom>
              <a:blipFill>
                <a:blip r:embed="rId3"/>
                <a:stretch>
                  <a:fillRect l="-2239" t="-44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243D6955-3E4C-446C-B377-D51D1CF1A7BB}"/>
              </a:ext>
            </a:extLst>
          </p:cNvPr>
          <p:cNvGrpSpPr/>
          <p:nvPr/>
        </p:nvGrpSpPr>
        <p:grpSpPr>
          <a:xfrm>
            <a:off x="2181226" y="2392586"/>
            <a:ext cx="2884872" cy="864964"/>
            <a:chOff x="2181226" y="2392586"/>
            <a:chExt cx="2884872" cy="864964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D3B0186-9B88-4EA8-9B72-524E4BA3390D}"/>
                </a:ext>
              </a:extLst>
            </p:cNvPr>
            <p:cNvSpPr/>
            <p:nvPr/>
          </p:nvSpPr>
          <p:spPr>
            <a:xfrm rot="19771533">
              <a:off x="4394221" y="2392586"/>
              <a:ext cx="671877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x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2ACBB584-D725-4E5A-87FC-D81483A4BC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81226" y="2466965"/>
              <a:ext cx="2447924" cy="1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09112AE4-85F6-400F-AD0C-3F557ABB485A}"/>
                </a:ext>
              </a:extLst>
            </p:cNvPr>
            <p:cNvCxnSpPr>
              <a:cxnSpLocks/>
            </p:cNvCxnSpPr>
            <p:nvPr/>
          </p:nvCxnSpPr>
          <p:spPr>
            <a:xfrm>
              <a:off x="4730159" y="2466965"/>
              <a:ext cx="0" cy="790585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0047BE2-B759-46A4-9C6D-AB3CFFD71435}"/>
              </a:ext>
            </a:extLst>
          </p:cNvPr>
          <p:cNvGrpSpPr/>
          <p:nvPr/>
        </p:nvGrpSpPr>
        <p:grpSpPr>
          <a:xfrm>
            <a:off x="1847850" y="1009631"/>
            <a:ext cx="5935952" cy="2571769"/>
            <a:chOff x="1847850" y="1009631"/>
            <a:chExt cx="5935952" cy="2571769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9B09FFF2-7EB9-48CE-B350-0432B0E79D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7850" y="1293575"/>
              <a:ext cx="5857875" cy="22878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12B216B5-A387-4129-984E-355C5BE18666}"/>
                    </a:ext>
                  </a:extLst>
                </p:cNvPr>
                <p:cNvSpPr/>
                <p:nvPr/>
              </p:nvSpPr>
              <p:spPr>
                <a:xfrm>
                  <a:off x="6922797" y="1009631"/>
                  <a:ext cx="86100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12B216B5-A387-4129-984E-355C5BE186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2797" y="1009631"/>
                  <a:ext cx="861005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A81A4B16-19A7-4F13-B8AC-35D159BEB49E}"/>
              </a:ext>
            </a:extLst>
          </p:cNvPr>
          <p:cNvSpPr/>
          <p:nvPr/>
        </p:nvSpPr>
        <p:spPr>
          <a:xfrm rot="19771533">
            <a:off x="8927124" y="1539059"/>
            <a:ext cx="671877" cy="148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rgbClr val="D83CD8"/>
                </a:solidFill>
              </a:rPr>
              <a:t>x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510BC32-C9A6-4E78-80A9-27E52A455EBE}"/>
              </a:ext>
            </a:extLst>
          </p:cNvPr>
          <p:cNvGrpSpPr/>
          <p:nvPr/>
        </p:nvGrpSpPr>
        <p:grpSpPr>
          <a:xfrm>
            <a:off x="2181226" y="2355382"/>
            <a:ext cx="3953393" cy="902168"/>
            <a:chOff x="2181226" y="2355382"/>
            <a:chExt cx="3953393" cy="902168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D55D5393-342F-474A-A58B-ADF2D78877AA}"/>
                </a:ext>
              </a:extLst>
            </p:cNvPr>
            <p:cNvSpPr/>
            <p:nvPr/>
          </p:nvSpPr>
          <p:spPr>
            <a:xfrm rot="19771533">
              <a:off x="5462742" y="2355382"/>
              <a:ext cx="671877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D83CD8"/>
                  </a:solidFill>
                </a:rPr>
                <a:t>x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3474D4AD-A3D9-4F44-8179-207613839C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1226" y="2408908"/>
              <a:ext cx="3516445" cy="20853"/>
            </a:xfrm>
            <a:prstGeom prst="straightConnector1">
              <a:avLst/>
            </a:prstGeom>
            <a:ln>
              <a:solidFill>
                <a:srgbClr val="D83CD8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6212C84B-87F9-4CED-9C5A-6F125A64F4F6}"/>
                </a:ext>
              </a:extLst>
            </p:cNvPr>
            <p:cNvCxnSpPr>
              <a:cxnSpLocks/>
            </p:cNvCxnSpPr>
            <p:nvPr/>
          </p:nvCxnSpPr>
          <p:spPr>
            <a:xfrm>
              <a:off x="5798680" y="2429761"/>
              <a:ext cx="0" cy="827789"/>
            </a:xfrm>
            <a:prstGeom prst="straightConnector1">
              <a:avLst/>
            </a:prstGeom>
            <a:ln>
              <a:solidFill>
                <a:srgbClr val="D83CD8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FB227AF-4211-4138-A456-44A8CE0DCE61}"/>
              </a:ext>
            </a:extLst>
          </p:cNvPr>
          <p:cNvGrpSpPr/>
          <p:nvPr/>
        </p:nvGrpSpPr>
        <p:grpSpPr>
          <a:xfrm>
            <a:off x="1971675" y="1059141"/>
            <a:ext cx="7086600" cy="2646084"/>
            <a:chOff x="1971675" y="1059141"/>
            <a:chExt cx="7086600" cy="2646084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7479F5D-8D03-411F-BB17-FD766F5F8C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1675" y="1378963"/>
              <a:ext cx="7058025" cy="2326262"/>
            </a:xfrm>
            <a:prstGeom prst="line">
              <a:avLst/>
            </a:prstGeom>
            <a:ln w="15875">
              <a:solidFill>
                <a:srgbClr val="D83C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2BCCC2B-DD67-4036-8B49-BB59CAB41CE9}"/>
                    </a:ext>
                  </a:extLst>
                </p:cNvPr>
                <p:cNvSpPr/>
                <p:nvPr/>
              </p:nvSpPr>
              <p:spPr>
                <a:xfrm>
                  <a:off x="8197270" y="1059141"/>
                  <a:ext cx="86100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2BCCC2B-DD67-4036-8B49-BB59CAB41C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7270" y="1059141"/>
                  <a:ext cx="861005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A04E7B03-28E4-4A77-BE53-F945EF18D45F}"/>
                  </a:ext>
                </a:extLst>
              </p:cNvPr>
              <p:cNvSpPr/>
              <p:nvPr/>
            </p:nvSpPr>
            <p:spPr>
              <a:xfrm>
                <a:off x="7606364" y="2701442"/>
                <a:ext cx="3915192" cy="81954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>
                  <a:spcAft>
                    <a:spcPts val="3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U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𝑖𝑛𝑔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𝑙𝑖𝑛𝑒𝑎𝑟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𝑟𝑒𝑔𝑟𝑒𝑠𝑠𝑖𝑜𝑛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𝑏𝑎𝑑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𝑖𝑑𝑒𝑎</m:t>
                    </m:r>
                  </m:oMath>
                </a14:m>
                <a:r>
                  <a:rPr lang="en-US" sz="2000" baseline="-10000" dirty="0">
                    <a:solidFill>
                      <a:schemeClr val="tx1"/>
                    </a:solidFill>
                  </a:rPr>
                  <a:t>	</a:t>
                </a: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A04E7B03-28E4-4A77-BE53-F945EF18D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364" y="2701442"/>
                <a:ext cx="3915192" cy="819549"/>
              </a:xfrm>
              <a:prstGeom prst="rect">
                <a:avLst/>
              </a:prstGeom>
              <a:blipFill>
                <a:blip r:embed="rId6"/>
                <a:stretch>
                  <a:fillRect t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9B82693-1302-44C3-A316-5F229AB1C0FA}"/>
              </a:ext>
            </a:extLst>
          </p:cNvPr>
          <p:cNvGrpSpPr/>
          <p:nvPr/>
        </p:nvGrpSpPr>
        <p:grpSpPr>
          <a:xfrm>
            <a:off x="7649460" y="2494180"/>
            <a:ext cx="3958634" cy="1211045"/>
            <a:chOff x="7829550" y="2370355"/>
            <a:chExt cx="3958634" cy="1211045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E67DB8A-FCF3-43BB-91D0-56DF8310AD8D}"/>
                </a:ext>
              </a:extLst>
            </p:cNvPr>
            <p:cNvCxnSpPr/>
            <p:nvPr/>
          </p:nvCxnSpPr>
          <p:spPr>
            <a:xfrm>
              <a:off x="7829550" y="2437487"/>
              <a:ext cx="3958634" cy="1143913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41127EF-5442-4870-AEC1-D974C30C11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38246" y="2370355"/>
              <a:ext cx="3432560" cy="121104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614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10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Hypothesis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/>
              <p:nvPr/>
            </p:nvSpPr>
            <p:spPr>
              <a:xfrm>
                <a:off x="545870" y="1085829"/>
                <a:ext cx="11144986" cy="5477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chemeClr val="tx1"/>
                    </a:solidFill>
                  </a:rPr>
                  <a:t>We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want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70" y="1085829"/>
                <a:ext cx="11144986" cy="5477080"/>
              </a:xfrm>
              <a:prstGeom prst="rect">
                <a:avLst/>
              </a:prstGeom>
              <a:blipFill>
                <a:blip r:embed="rId2"/>
                <a:stretch>
                  <a:fillRect l="-1696" t="-1669" b="-649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B447B229-B36A-4EDF-824E-44CEE7297E8C}"/>
              </a:ext>
            </a:extLst>
          </p:cNvPr>
          <p:cNvGrpSpPr/>
          <p:nvPr/>
        </p:nvGrpSpPr>
        <p:grpSpPr>
          <a:xfrm>
            <a:off x="555354" y="2893906"/>
            <a:ext cx="2664034" cy="1547746"/>
            <a:chOff x="555354" y="2893906"/>
            <a:chExt cx="2664034" cy="154774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E7A778B-BEDF-4BDD-A85B-01535FA20FC5}"/>
                </a:ext>
              </a:extLst>
            </p:cNvPr>
            <p:cNvSpPr/>
            <p:nvPr/>
          </p:nvSpPr>
          <p:spPr>
            <a:xfrm>
              <a:off x="1207559" y="2893906"/>
              <a:ext cx="670287" cy="3351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2800" baseline="-10000" dirty="0">
                  <a:solidFill>
                    <a:schemeClr val="tx1"/>
                  </a:solidFill>
                </a:rPr>
                <a:t>where</a:t>
              </a:r>
              <a:endParaRPr lang="en-US" sz="20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C66D70D-1D39-49D2-9CC4-2C5EF5A58F9E}"/>
                    </a:ext>
                  </a:extLst>
                </p:cNvPr>
                <p:cNvSpPr/>
                <p:nvPr/>
              </p:nvSpPr>
              <p:spPr>
                <a:xfrm>
                  <a:off x="555354" y="3350456"/>
                  <a:ext cx="2664034" cy="109119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C66D70D-1D39-49D2-9CC4-2C5EF5A58F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354" y="3350456"/>
                  <a:ext cx="2664034" cy="109119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A27D0F-CB07-4278-B80A-A9FF5A8021AF}"/>
              </a:ext>
            </a:extLst>
          </p:cNvPr>
          <p:cNvGrpSpPr/>
          <p:nvPr/>
        </p:nvGrpSpPr>
        <p:grpSpPr>
          <a:xfrm>
            <a:off x="4629151" y="1064465"/>
            <a:ext cx="7491812" cy="4212314"/>
            <a:chOff x="4629151" y="1064465"/>
            <a:chExt cx="7491812" cy="421231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331AD2-741F-490E-B91F-6A9AB092B96A}"/>
                </a:ext>
              </a:extLst>
            </p:cNvPr>
            <p:cNvGrpSpPr/>
            <p:nvPr/>
          </p:nvGrpSpPr>
          <p:grpSpPr>
            <a:xfrm>
              <a:off x="4629151" y="1064465"/>
              <a:ext cx="7491812" cy="4212314"/>
              <a:chOff x="4629151" y="1064465"/>
              <a:chExt cx="7491812" cy="421231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769CB8B-7CE7-4148-B5D1-30A36F7D5BCB}"/>
                  </a:ext>
                </a:extLst>
              </p:cNvPr>
              <p:cNvGrpSpPr/>
              <p:nvPr/>
            </p:nvGrpSpPr>
            <p:grpSpPr>
              <a:xfrm>
                <a:off x="5286376" y="1064465"/>
                <a:ext cx="6834587" cy="2812596"/>
                <a:chOff x="4562476" y="1273630"/>
                <a:chExt cx="6834587" cy="2812596"/>
              </a:xfrm>
            </p:grpSpPr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D0E9312C-5291-4E74-9496-EE140454669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2476" y="1273630"/>
                  <a:ext cx="6791324" cy="28125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0E1EE5E2-6A4E-430A-8B39-A5A235C97B72}"/>
                    </a:ext>
                  </a:extLst>
                </p:cNvPr>
                <p:cNvSpPr/>
                <p:nvPr/>
              </p:nvSpPr>
              <p:spPr>
                <a:xfrm>
                  <a:off x="11002610" y="3567675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9202A5E1-1094-40D8-8AB2-43731AB08A58}"/>
                      </a:ext>
                    </a:extLst>
                  </p:cNvPr>
                  <p:cNvSpPr/>
                  <p:nvPr/>
                </p:nvSpPr>
                <p:spPr>
                  <a:xfrm>
                    <a:off x="4629151" y="4185583"/>
                    <a:ext cx="2664034" cy="109119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𝑆𝑖𝑔𝑚𝑜𝑖𝑑</m:t>
                          </m:r>
                          <m:r>
                            <a:rPr lang="en-US" sz="24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𝑓𝑢𝑛𝑐𝑡𝑖𝑜𝑛</m:t>
                          </m:r>
                        </m:oMath>
                      </m:oMathPara>
                    </a14:m>
                    <a:endParaRPr lang="en-US" sz="2400" b="0" i="1" dirty="0">
                      <a:solidFill>
                        <a:schemeClr val="bg1">
                          <a:lumMod val="65000"/>
                        </a:schemeClr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:r>
                      <a:rPr lang="en-US" b="0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a:t>or</a:t>
                    </a:r>
                    <a:endParaRPr lang="en-US" sz="2400" b="0" i="1" dirty="0">
                      <a:solidFill>
                        <a:schemeClr val="bg1">
                          <a:lumMod val="65000"/>
                        </a:schemeClr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𝐿𝑜𝑔𝑖𝑠𝑡𝑖𝑐</m:t>
                          </m:r>
                          <m:r>
                            <a:rPr lang="en-US" sz="240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𝑓𝑢𝑛𝑐𝑡𝑖𝑜𝑛</m:t>
                          </m:r>
                        </m:oMath>
                      </m:oMathPara>
                    </a14:m>
                    <a:endParaRPr lang="en-US" sz="2400" i="1" dirty="0">
                      <a:solidFill>
                        <a:schemeClr val="bg1">
                          <a:lumMod val="65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9202A5E1-1094-40D8-8AB2-43731AB08A5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29151" y="4185583"/>
                    <a:ext cx="2664034" cy="109119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5263" b="-5028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66E30893-0E79-4771-A395-DEADE618FF10}"/>
                    </a:ext>
                  </a:extLst>
                </p:cNvPr>
                <p:cNvSpPr/>
                <p:nvPr/>
              </p:nvSpPr>
              <p:spPr>
                <a:xfrm>
                  <a:off x="5427572" y="1085829"/>
                  <a:ext cx="1711926" cy="5203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d>
                          <m:dPr>
                            <m:ctrlPr>
                              <a:rPr lang="en-US" sz="1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1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66E30893-0E79-4771-A395-DEADE618FF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7572" y="1085829"/>
                  <a:ext cx="1711926" cy="520372"/>
                </a:xfrm>
                <a:prstGeom prst="rect">
                  <a:avLst/>
                </a:prstGeom>
                <a:blipFill>
                  <a:blip r:embed="rId6"/>
                  <a:stretch>
                    <a:fillRect l="-249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69A573A-3257-4553-8128-AB759B516C45}"/>
              </a:ext>
            </a:extLst>
          </p:cNvPr>
          <p:cNvGrpSpPr/>
          <p:nvPr/>
        </p:nvGrpSpPr>
        <p:grpSpPr>
          <a:xfrm>
            <a:off x="501144" y="3877061"/>
            <a:ext cx="3396019" cy="1504564"/>
            <a:chOff x="501144" y="3877061"/>
            <a:chExt cx="3396019" cy="15045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/>
                <p:nvPr/>
              </p:nvSpPr>
              <p:spPr>
                <a:xfrm>
                  <a:off x="501144" y="4491511"/>
                  <a:ext cx="2664034" cy="8901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144" y="4491511"/>
                  <a:ext cx="2664034" cy="89011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528A76-64EB-41D4-B747-E119A8BE013D}"/>
                </a:ext>
              </a:extLst>
            </p:cNvPr>
            <p:cNvSpPr/>
            <p:nvPr/>
          </p:nvSpPr>
          <p:spPr>
            <a:xfrm>
              <a:off x="2733674" y="3877061"/>
              <a:ext cx="1163489" cy="1184640"/>
            </a:xfrm>
            <a:custGeom>
              <a:avLst/>
              <a:gdLst>
                <a:gd name="connsiteX0" fmla="*/ 0 w 1369097"/>
                <a:gd name="connsiteY0" fmla="*/ 0 h 1200150"/>
                <a:gd name="connsiteX1" fmla="*/ 923925 w 1369097"/>
                <a:gd name="connsiteY1" fmla="*/ 257175 h 1200150"/>
                <a:gd name="connsiteX2" fmla="*/ 1323975 w 1369097"/>
                <a:gd name="connsiteY2" fmla="*/ 428625 h 1200150"/>
                <a:gd name="connsiteX3" fmla="*/ 1276350 w 1369097"/>
                <a:gd name="connsiteY3" fmla="*/ 885825 h 1200150"/>
                <a:gd name="connsiteX4" fmla="*/ 581025 w 1369097"/>
                <a:gd name="connsiteY4" fmla="*/ 1200150 h 120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097" h="1200150">
                  <a:moveTo>
                    <a:pt x="0" y="0"/>
                  </a:moveTo>
                  <a:cubicBezTo>
                    <a:pt x="351631" y="92869"/>
                    <a:pt x="703263" y="185738"/>
                    <a:pt x="923925" y="257175"/>
                  </a:cubicBezTo>
                  <a:cubicBezTo>
                    <a:pt x="1144588" y="328613"/>
                    <a:pt x="1265238" y="323850"/>
                    <a:pt x="1323975" y="428625"/>
                  </a:cubicBezTo>
                  <a:cubicBezTo>
                    <a:pt x="1382712" y="533400"/>
                    <a:pt x="1400175" y="757238"/>
                    <a:pt x="1276350" y="885825"/>
                  </a:cubicBezTo>
                  <a:cubicBezTo>
                    <a:pt x="1152525" y="1014413"/>
                    <a:pt x="866775" y="1107281"/>
                    <a:pt x="581025" y="1200150"/>
                  </a:cubicBezTo>
                </a:path>
              </a:pathLst>
            </a:custGeom>
            <a:noFill/>
            <a:ln w="127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60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Hypothesis Interpretation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E52806-57E8-4726-BE07-46B74B4A9E0F}"/>
              </a:ext>
            </a:extLst>
          </p:cNvPr>
          <p:cNvSpPr/>
          <p:nvPr/>
        </p:nvSpPr>
        <p:spPr>
          <a:xfrm>
            <a:off x="545870" y="1085829"/>
            <a:ext cx="11144986" cy="5477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>
              <a:spcAft>
                <a:spcPts val="1800"/>
              </a:spcAft>
            </a:pPr>
            <a:endParaRPr lang="en-US" sz="24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r>
              <a:rPr lang="en-US" sz="2400" b="0" dirty="0">
                <a:solidFill>
                  <a:schemeClr val="tx1"/>
                </a:solidFill>
                <a:ea typeface="Cambria Math" panose="02040503050406030204" pitchFamily="18" charset="0"/>
              </a:rPr>
              <a:t>	</a:t>
            </a: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endParaRPr lang="en-US" sz="20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1FAC4B8-1943-43FB-B604-208E94A854F4}"/>
                  </a:ext>
                </a:extLst>
              </p:cNvPr>
              <p:cNvSpPr/>
              <p:nvPr/>
            </p:nvSpPr>
            <p:spPr>
              <a:xfrm>
                <a:off x="612546" y="3424927"/>
                <a:ext cx="10271632" cy="5181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the probability that y = 1 given x parametrize by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1FAC4B8-1943-43FB-B604-208E94A85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46" y="3424927"/>
                <a:ext cx="10271632" cy="518179"/>
              </a:xfrm>
              <a:prstGeom prst="rect">
                <a:avLst/>
              </a:prstGeom>
              <a:blipFill>
                <a:blip r:embed="rId2"/>
                <a:stretch>
                  <a:fillRect l="-1068" t="-18824" b="-58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FBE6734-5D75-4CE7-8D6A-156B70B2A008}"/>
                  </a:ext>
                </a:extLst>
              </p:cNvPr>
              <p:cNvSpPr/>
              <p:nvPr/>
            </p:nvSpPr>
            <p:spPr>
              <a:xfrm>
                <a:off x="612546" y="1184629"/>
                <a:ext cx="8138031" cy="4264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estimate probability that y = 1 for given input x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FBE6734-5D75-4CE7-8D6A-156B70B2A0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46" y="1184629"/>
                <a:ext cx="8138031" cy="426498"/>
              </a:xfrm>
              <a:prstGeom prst="rect">
                <a:avLst/>
              </a:prstGeom>
              <a:blipFill>
                <a:blip r:embed="rId3"/>
                <a:stretch>
                  <a:fillRect l="-1348" t="-21429" b="-3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A75C39A-76A5-4D1D-BC70-CA75FADA7056}"/>
                  </a:ext>
                </a:extLst>
              </p:cNvPr>
              <p:cNvSpPr/>
              <p:nvPr/>
            </p:nvSpPr>
            <p:spPr>
              <a:xfrm>
                <a:off x="612546" y="4228877"/>
                <a:ext cx="10271632" cy="7592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A75C39A-76A5-4D1D-BC70-CA75FADA70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46" y="4228877"/>
                <a:ext cx="10271632" cy="759270"/>
              </a:xfrm>
              <a:prstGeom prst="rect">
                <a:avLst/>
              </a:prstGeom>
              <a:blipFill>
                <a:blip r:embed="rId4"/>
                <a:stretch>
                  <a:fillRect l="-1009" t="-129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69032C15-3921-44BA-9BE4-ACD3941C6AA2}"/>
              </a:ext>
            </a:extLst>
          </p:cNvPr>
          <p:cNvGrpSpPr/>
          <p:nvPr/>
        </p:nvGrpSpPr>
        <p:grpSpPr>
          <a:xfrm>
            <a:off x="491613" y="1839307"/>
            <a:ext cx="11265917" cy="1577923"/>
            <a:chOff x="491613" y="1839307"/>
            <a:chExt cx="11265917" cy="15779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2334B84-B46C-410C-AA3D-62451AE1CD8B}"/>
                    </a:ext>
                  </a:extLst>
                </p:cNvPr>
                <p:cNvSpPr/>
                <p:nvPr/>
              </p:nvSpPr>
              <p:spPr>
                <a:xfrm>
                  <a:off x="612546" y="2785306"/>
                  <a:ext cx="10271632" cy="5181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So we can define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as probability function</a:t>
                  </a: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2334B84-B46C-410C-AA3D-62451AE1CD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546" y="2785306"/>
                  <a:ext cx="10271632" cy="518179"/>
                </a:xfrm>
                <a:prstGeom prst="rect">
                  <a:avLst/>
                </a:prstGeom>
                <a:blipFill>
                  <a:blip r:embed="rId5"/>
                  <a:stretch>
                    <a:fillRect l="-1780" t="-18824" b="-58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AE1C54E-F2C7-4F92-B6D2-2B0CCC4D7007}"/>
                    </a:ext>
                  </a:extLst>
                </p:cNvPr>
                <p:cNvSpPr/>
                <p:nvPr/>
              </p:nvSpPr>
              <p:spPr>
                <a:xfrm>
                  <a:off x="612546" y="1839307"/>
                  <a:ext cx="10112604" cy="15779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example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if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there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is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70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malignent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tumer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AE1C54E-F2C7-4F92-B6D2-2B0CCC4D70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546" y="1839307"/>
                  <a:ext cx="10112604" cy="1577923"/>
                </a:xfrm>
                <a:prstGeom prst="rect">
                  <a:avLst/>
                </a:prstGeom>
                <a:blipFill>
                  <a:blip r:embed="rId6"/>
                  <a:stretch>
                    <a:fillRect l="-1025" t="-61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A1A873D-933E-4A42-9A2C-C9375F64DFE2}"/>
                </a:ext>
              </a:extLst>
            </p:cNvPr>
            <p:cNvCxnSpPr/>
            <p:nvPr/>
          </p:nvCxnSpPr>
          <p:spPr>
            <a:xfrm>
              <a:off x="491613" y="2499735"/>
              <a:ext cx="11265917" cy="0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045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AE25FB2-337D-44B8-B6C9-69DF69E37917}"/>
              </a:ext>
            </a:extLst>
          </p:cNvPr>
          <p:cNvGrpSpPr/>
          <p:nvPr/>
        </p:nvGrpSpPr>
        <p:grpSpPr>
          <a:xfrm>
            <a:off x="4038601" y="513650"/>
            <a:ext cx="7725388" cy="2934400"/>
            <a:chOff x="4038601" y="513650"/>
            <a:chExt cx="7725388" cy="29344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E7BF5FB-3764-46D9-A227-20E1EF834389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CDC3D016-98E5-476A-BE7F-FEAC28F67EF3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0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07F3E290-647F-4DB9-9128-83C8DA13BB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E7C66F77-C53E-436F-BCFA-4E6AB3DDC5E5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9302D961-6FD0-4423-B18B-47B58A451737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9302D961-6FD0-4423-B18B-47B58A45173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814FE63-6870-4E13-8B70-D4125AA9A266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188" y="178980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Decision Boundary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E52806-57E8-4726-BE07-46B74B4A9E0F}"/>
              </a:ext>
            </a:extLst>
          </p:cNvPr>
          <p:cNvSpPr/>
          <p:nvPr/>
        </p:nvSpPr>
        <p:spPr>
          <a:xfrm>
            <a:off x="545870" y="1085829"/>
            <a:ext cx="11449642" cy="5477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0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A6AF5C1-3917-469D-8178-A44F542306B6}"/>
                  </a:ext>
                </a:extLst>
              </p:cNvPr>
              <p:cNvSpPr/>
              <p:nvPr/>
            </p:nvSpPr>
            <p:spPr>
              <a:xfrm>
                <a:off x="481752" y="2661276"/>
                <a:ext cx="3258650" cy="107700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𝑃𝑟𝑒𝑑𝑖𝑐𝑡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𝑃𝑟𝑒𝑑𝑖𝑐𝑡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A6AF5C1-3917-469D-8178-A44F542306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52" y="2661276"/>
                <a:ext cx="3258650" cy="107700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7F600A3C-99C3-4586-A056-42B04F5D5755}"/>
                  </a:ext>
                </a:extLst>
              </p:cNvPr>
              <p:cNvSpPr/>
              <p:nvPr/>
            </p:nvSpPr>
            <p:spPr>
              <a:xfrm>
                <a:off x="515360" y="1179677"/>
                <a:ext cx="3130414" cy="11628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0000" rtlCol="0" anchor="ctr"/>
              <a:lstStyle/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baseline="-10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7F600A3C-99C3-4586-A056-42B04F5D57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60" y="1179677"/>
                <a:ext cx="3130414" cy="116288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32C191C7-C643-4946-9C6D-626B4D508A34}"/>
              </a:ext>
            </a:extLst>
          </p:cNvPr>
          <p:cNvGrpSpPr/>
          <p:nvPr/>
        </p:nvGrpSpPr>
        <p:grpSpPr>
          <a:xfrm>
            <a:off x="7799767" y="1132582"/>
            <a:ext cx="3562608" cy="3104065"/>
            <a:chOff x="7799767" y="1132582"/>
            <a:chExt cx="3562608" cy="31040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5AB09E1-6479-4CB4-999B-FD87A180EE92}"/>
                    </a:ext>
                  </a:extLst>
                </p:cNvPr>
                <p:cNvSpPr/>
                <p:nvPr/>
              </p:nvSpPr>
              <p:spPr>
                <a:xfrm>
                  <a:off x="7951305" y="3608339"/>
                  <a:ext cx="3411070" cy="6283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en-US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r>
                          <a:rPr lang="en-US" sz="20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𝐲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sz="2000" b="1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5AB09E1-6479-4CB4-999B-FD87A180EE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1305" y="3608339"/>
                  <a:ext cx="3411070" cy="628308"/>
                </a:xfrm>
                <a:prstGeom prst="rect">
                  <a:avLst/>
                </a:prstGeom>
                <a:blipFill>
                  <a:blip r:embed="rId6"/>
                  <a:stretch>
                    <a:fillRect l="-196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Left Brace 42">
              <a:extLst>
                <a:ext uri="{FF2B5EF4-FFF2-40B4-BE49-F238E27FC236}">
                  <a16:creationId xmlns:a16="http://schemas.microsoft.com/office/drawing/2014/main" id="{55974316-1902-4A3E-BF43-BF433FCD63BE}"/>
                </a:ext>
              </a:extLst>
            </p:cNvPr>
            <p:cNvSpPr/>
            <p:nvPr/>
          </p:nvSpPr>
          <p:spPr>
            <a:xfrm rot="10800000">
              <a:off x="7799767" y="1132582"/>
              <a:ext cx="418947" cy="980608"/>
            </a:xfrm>
            <a:prstGeom prst="leftBrac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A69049A-3270-413D-B2E0-D5CA54434D05}"/>
              </a:ext>
            </a:extLst>
          </p:cNvPr>
          <p:cNvGrpSpPr/>
          <p:nvPr/>
        </p:nvGrpSpPr>
        <p:grpSpPr>
          <a:xfrm>
            <a:off x="4307184" y="2129522"/>
            <a:ext cx="3492583" cy="2107125"/>
            <a:chOff x="4307184" y="2129522"/>
            <a:chExt cx="3492583" cy="2107125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30128D41-34E1-4D58-BF78-CA0AA5FEE21D}"/>
                </a:ext>
              </a:extLst>
            </p:cNvPr>
            <p:cNvSpPr/>
            <p:nvPr/>
          </p:nvSpPr>
          <p:spPr>
            <a:xfrm>
              <a:off x="7380820" y="2129522"/>
              <a:ext cx="418947" cy="966321"/>
            </a:xfrm>
            <a:prstGeom prst="leftBrac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5857311-CA19-4626-BC7E-49C6B8B159CE}"/>
                    </a:ext>
                  </a:extLst>
                </p:cNvPr>
                <p:cNvSpPr/>
                <p:nvPr/>
              </p:nvSpPr>
              <p:spPr>
                <a:xfrm>
                  <a:off x="4307184" y="3608339"/>
                  <a:ext cx="3474040" cy="6283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en-US" sz="2000" b="1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r>
                          <a:rPr lang="en-US" sz="2000" b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𝐲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sz="2000" b="1" dirty="0">
                    <a:solidFill>
                      <a:schemeClr val="accent2">
                        <a:lumMod val="75000"/>
                      </a:schemeClr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5857311-CA19-4626-BC7E-49C6B8B159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184" y="3608339"/>
                  <a:ext cx="3474040" cy="628308"/>
                </a:xfrm>
                <a:prstGeom prst="rect">
                  <a:avLst/>
                </a:prstGeom>
                <a:blipFill>
                  <a:blip r:embed="rId7"/>
                  <a:stretch>
                    <a:fillRect l="-19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1AA2A87-9E7C-4D30-A61D-3F9790854742}"/>
              </a:ext>
            </a:extLst>
          </p:cNvPr>
          <p:cNvGrpSpPr/>
          <p:nvPr/>
        </p:nvGrpSpPr>
        <p:grpSpPr>
          <a:xfrm>
            <a:off x="402494" y="4302661"/>
            <a:ext cx="11736394" cy="1469510"/>
            <a:chOff x="402494" y="4302661"/>
            <a:chExt cx="11736394" cy="146951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563251F-14C3-476C-BCC2-3628031834BB}"/>
                </a:ext>
              </a:extLst>
            </p:cNvPr>
            <p:cNvCxnSpPr/>
            <p:nvPr/>
          </p:nvCxnSpPr>
          <p:spPr>
            <a:xfrm flipV="1">
              <a:off x="402494" y="4302661"/>
              <a:ext cx="11736394" cy="21322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EC5BDCC-56CE-4C4D-91EE-E8CE7D3A69CE}"/>
                </a:ext>
              </a:extLst>
            </p:cNvPr>
            <p:cNvGrpSpPr/>
            <p:nvPr/>
          </p:nvGrpSpPr>
          <p:grpSpPr>
            <a:xfrm>
              <a:off x="500188" y="4642702"/>
              <a:ext cx="4957637" cy="1129469"/>
              <a:chOff x="525458" y="4341319"/>
              <a:chExt cx="4198943" cy="112946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ADCA45DF-99C5-422F-ADF3-B8084FC14718}"/>
                      </a:ext>
                    </a:extLst>
                  </p:cNvPr>
                  <p:cNvSpPr/>
                  <p:nvPr/>
                </p:nvSpPr>
                <p:spPr>
                  <a:xfrm>
                    <a:off x="525458" y="4341319"/>
                    <a:ext cx="4198942" cy="5062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⇒ </m:t>
                          </m:r>
                          <m:sSup>
                            <m:sSup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tx1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ADCA45DF-99C5-422F-ADF3-B8084FC1471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458" y="4341319"/>
                    <a:ext cx="4198942" cy="50621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DE1AD413-C6A4-4913-AD0B-7BF4D9BEF362}"/>
                      </a:ext>
                    </a:extLst>
                  </p:cNvPr>
                  <p:cNvSpPr/>
                  <p:nvPr/>
                </p:nvSpPr>
                <p:spPr>
                  <a:xfrm>
                    <a:off x="525459" y="4964577"/>
                    <a:ext cx="4198942" cy="5062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⇒ </m:t>
                          </m:r>
                          <m:sSup>
                            <m:sSup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tx1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DE1AD413-C6A4-4913-AD0B-7BF4D9BEF36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459" y="4964577"/>
                    <a:ext cx="4198942" cy="50621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27419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9D510-9E46-4EBA-A024-CC64F2731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3561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Representation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AF2B421-0A9D-45C0-9444-75B555DC2D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7180280"/>
              </p:ext>
            </p:extLst>
          </p:nvPr>
        </p:nvGraphicFramePr>
        <p:xfrm>
          <a:off x="5276851" y="1358900"/>
          <a:ext cx="6677024" cy="2765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84A1CBD-EE97-4381-8B46-2C47FDAEA4FD}"/>
              </a:ext>
            </a:extLst>
          </p:cNvPr>
          <p:cNvSpPr/>
          <p:nvPr/>
        </p:nvSpPr>
        <p:spPr>
          <a:xfrm>
            <a:off x="838200" y="4295775"/>
            <a:ext cx="4067175" cy="17430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Aft>
                <a:spcPts val="1200"/>
              </a:spcAft>
            </a:pPr>
            <a:r>
              <a:rPr lang="en-US" u="sng" dirty="0">
                <a:solidFill>
                  <a:schemeClr val="tx1"/>
                </a:solidFill>
              </a:rPr>
              <a:t>Supervised Learning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Given the “right answer” for each example in the data</a:t>
            </a:r>
          </a:p>
          <a:p>
            <a:endParaRPr lang="en-US" u="sng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4EC72F-5CB2-4A16-937C-7CA53162530D}"/>
              </a:ext>
            </a:extLst>
          </p:cNvPr>
          <p:cNvSpPr/>
          <p:nvPr/>
        </p:nvSpPr>
        <p:spPr>
          <a:xfrm>
            <a:off x="6010275" y="4295775"/>
            <a:ext cx="5486400" cy="17430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Aft>
                <a:spcPts val="1200"/>
              </a:spcAft>
            </a:pPr>
            <a:r>
              <a:rPr lang="en-US" u="sng" dirty="0">
                <a:solidFill>
                  <a:schemeClr val="tx1"/>
                </a:solidFill>
              </a:rPr>
              <a:t>Regression Problem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Predict real-valued output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Classification: discrete-value output</a:t>
            </a:r>
          </a:p>
          <a:p>
            <a:pPr>
              <a:spcAft>
                <a:spcPts val="1200"/>
              </a:spcAft>
            </a:pPr>
            <a:endParaRPr lang="en-US" dirty="0">
              <a:solidFill>
                <a:schemeClr val="tx1"/>
              </a:solidFill>
            </a:endParaRPr>
          </a:p>
          <a:p>
            <a:endParaRPr lang="en-US" u="sng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D172492-DCE2-4BB9-9F87-CCD3CAA08632}"/>
              </a:ext>
            </a:extLst>
          </p:cNvPr>
          <p:cNvCxnSpPr/>
          <p:nvPr/>
        </p:nvCxnSpPr>
        <p:spPr>
          <a:xfrm>
            <a:off x="5505450" y="4295775"/>
            <a:ext cx="0" cy="1743075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C1A972B-3D5A-4365-8F96-236555409D7D}"/>
              </a:ext>
            </a:extLst>
          </p:cNvPr>
          <p:cNvSpPr/>
          <p:nvPr/>
        </p:nvSpPr>
        <p:spPr>
          <a:xfrm>
            <a:off x="2076449" y="1795694"/>
            <a:ext cx="3200401" cy="67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A dataset of pricing houses in Tal-Aviv</a:t>
            </a:r>
          </a:p>
          <a:p>
            <a:endParaRPr lang="en-US" u="sng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097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B78F5D-34A7-4356-BAD1-734C8B659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88" y="1008333"/>
            <a:ext cx="3453061" cy="26614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Decision Boundary – example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C7EC544-4F7D-4590-A99E-B0410A9161DD}"/>
                  </a:ext>
                </a:extLst>
              </p:cNvPr>
              <p:cNvSpPr/>
              <p:nvPr/>
            </p:nvSpPr>
            <p:spPr>
              <a:xfrm>
                <a:off x="948670" y="3921891"/>
                <a:ext cx="7462520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𝑝𝑟𝑒𝑑𝑖𝑐𝑡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400" b="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C7EC544-4F7D-4590-A99E-B0410A9161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670" y="3921891"/>
                <a:ext cx="7462520" cy="472581"/>
              </a:xfrm>
              <a:prstGeom prst="rect">
                <a:avLst/>
              </a:prstGeom>
              <a:blipFill>
                <a:blip r:embed="rId3"/>
                <a:stretch>
                  <a:fillRect l="-1961" b="-5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EB9C8F48-3F0C-4DDF-A33A-7E95BD3E97DC}"/>
              </a:ext>
            </a:extLst>
          </p:cNvPr>
          <p:cNvGrpSpPr/>
          <p:nvPr/>
        </p:nvGrpSpPr>
        <p:grpSpPr>
          <a:xfrm>
            <a:off x="4413184" y="1037155"/>
            <a:ext cx="6302441" cy="1082440"/>
            <a:chOff x="4413184" y="1037155"/>
            <a:chExt cx="5652783" cy="10824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/>
                <p:nvPr/>
              </p:nvSpPr>
              <p:spPr>
                <a:xfrm>
                  <a:off x="6093734" y="1335816"/>
                  <a:ext cx="3972233" cy="4488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∙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3734" y="1335816"/>
                  <a:ext cx="3972233" cy="448883"/>
                </a:xfrm>
                <a:prstGeom prst="rect">
                  <a:avLst/>
                </a:prstGeom>
                <a:blipFill>
                  <a:blip r:embed="rId4"/>
                  <a:stretch>
                    <a:fillRect l="-2476" b="-1081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46B4B24-F8A4-41BC-A198-748AC8E12B3F}"/>
                    </a:ext>
                  </a:extLst>
                </p:cNvPr>
                <p:cNvSpPr/>
                <p:nvPr/>
              </p:nvSpPr>
              <p:spPr>
                <a:xfrm>
                  <a:off x="4413184" y="1037155"/>
                  <a:ext cx="1773560" cy="10824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46B4B24-F8A4-41BC-A198-748AC8E12B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3184" y="1037155"/>
                  <a:ext cx="1773560" cy="108244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DB42E16-65FB-49BD-94FA-49ADB77803A9}"/>
                  </a:ext>
                </a:extLst>
              </p:cNvPr>
              <p:cNvSpPr/>
              <p:nvPr/>
            </p:nvSpPr>
            <p:spPr>
              <a:xfrm>
                <a:off x="5650453" y="4966043"/>
                <a:ext cx="5703347" cy="5561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 dirty="0">
                          <a:solidFill>
                            <a:srgbClr val="D83CD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rgbClr val="D83CD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D83CD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800" b="0" i="0" dirty="0" smtClean="0">
                          <a:solidFill>
                            <a:srgbClr val="D83CD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Decision</m:t>
                      </m:r>
                      <m: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Boundary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DB42E16-65FB-49BD-94FA-49ADB77803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453" y="4966043"/>
                <a:ext cx="5703347" cy="5561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0F2C53C7-035A-4341-981F-299595ABEA7B}"/>
              </a:ext>
            </a:extLst>
          </p:cNvPr>
          <p:cNvGrpSpPr/>
          <p:nvPr/>
        </p:nvGrpSpPr>
        <p:grpSpPr>
          <a:xfrm>
            <a:off x="665577" y="1447281"/>
            <a:ext cx="3718004" cy="1929253"/>
            <a:chOff x="665577" y="1447281"/>
            <a:chExt cx="3718004" cy="192925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CCD95AC-C441-4ED5-B674-C85583ACCBB1}"/>
                </a:ext>
              </a:extLst>
            </p:cNvPr>
            <p:cNvGrpSpPr/>
            <p:nvPr/>
          </p:nvGrpSpPr>
          <p:grpSpPr>
            <a:xfrm>
              <a:off x="665577" y="1447281"/>
              <a:ext cx="3718004" cy="1929253"/>
              <a:chOff x="665577" y="1447281"/>
              <a:chExt cx="3718004" cy="1929253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27479F5D-8D03-411F-BB17-FD766F5F8C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056" y="1447281"/>
                <a:ext cx="2056498" cy="1929253"/>
              </a:xfrm>
              <a:prstGeom prst="line">
                <a:avLst/>
              </a:prstGeom>
              <a:ln w="15875">
                <a:solidFill>
                  <a:srgbClr val="D83CD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B2BCCC2B-DD67-4036-8B49-BB59CAB41CE9}"/>
                      </a:ext>
                    </a:extLst>
                  </p:cNvPr>
                  <p:cNvSpPr/>
                  <p:nvPr/>
                </p:nvSpPr>
                <p:spPr>
                  <a:xfrm>
                    <a:off x="665577" y="2736557"/>
                    <a:ext cx="80098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B2BCCC2B-DD67-4036-8B49-BB59CAB41CE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5577" y="2736557"/>
                    <a:ext cx="800989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9FF3470-0E2A-4EF4-B87D-CD6389E910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52973" y="2519761"/>
                <a:ext cx="529619" cy="501279"/>
              </a:xfrm>
              <a:prstGeom prst="line">
                <a:avLst/>
              </a:prstGeom>
              <a:ln w="15875">
                <a:solidFill>
                  <a:srgbClr val="D83CD8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874A553B-F2C8-41B5-8698-5D998B727DFE}"/>
                      </a:ext>
                    </a:extLst>
                  </p:cNvPr>
                  <p:cNvSpPr/>
                  <p:nvPr/>
                </p:nvSpPr>
                <p:spPr>
                  <a:xfrm>
                    <a:off x="3582592" y="2250535"/>
                    <a:ext cx="80098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874A553B-F2C8-41B5-8698-5D998B727DF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82592" y="2250535"/>
                    <a:ext cx="800989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6BFC0D2-31B8-40CA-A929-F31A76864E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66566" y="2211486"/>
              <a:ext cx="674656" cy="664614"/>
            </a:xfrm>
            <a:prstGeom prst="line">
              <a:avLst/>
            </a:prstGeom>
            <a:ln w="15875">
              <a:solidFill>
                <a:srgbClr val="D83CD8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5D6F1B-8030-49F9-9F1E-B05FDE62D6C4}"/>
              </a:ext>
            </a:extLst>
          </p:cNvPr>
          <p:cNvGrpSpPr/>
          <p:nvPr/>
        </p:nvGrpSpPr>
        <p:grpSpPr>
          <a:xfrm>
            <a:off x="948670" y="4685651"/>
            <a:ext cx="4333862" cy="1063498"/>
            <a:chOff x="948670" y="4685651"/>
            <a:chExt cx="4333862" cy="10634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DFA853-683A-4124-9467-04DDE7735D7B}"/>
                    </a:ext>
                  </a:extLst>
                </p:cNvPr>
                <p:cNvSpPr/>
                <p:nvPr/>
              </p:nvSpPr>
              <p:spPr>
                <a:xfrm>
                  <a:off x="948670" y="4685651"/>
                  <a:ext cx="4333862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𝑝𝑟𝑒𝑑𝑖𝑐𝑡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DFA853-683A-4124-9467-04DDE7735D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670" y="4685651"/>
                  <a:ext cx="4333862" cy="472581"/>
                </a:xfrm>
                <a:prstGeom prst="rect">
                  <a:avLst/>
                </a:prstGeom>
                <a:blipFill>
                  <a:blip r:embed="rId9"/>
                  <a:stretch>
                    <a:fillRect l="-1969" b="-51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9AFD337D-130E-427B-A512-5AE706283602}"/>
                    </a:ext>
                  </a:extLst>
                </p:cNvPr>
                <p:cNvSpPr/>
                <p:nvPr/>
              </p:nvSpPr>
              <p:spPr>
                <a:xfrm>
                  <a:off x="948670" y="5276568"/>
                  <a:ext cx="4333862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𝑝𝑟𝑒𝑑𝑖𝑐𝑡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9AFD337D-130E-427B-A512-5AE7062836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670" y="5276568"/>
                  <a:ext cx="4333862" cy="472581"/>
                </a:xfrm>
                <a:prstGeom prst="rect">
                  <a:avLst/>
                </a:prstGeom>
                <a:blipFill>
                  <a:blip r:embed="rId10"/>
                  <a:stretch>
                    <a:fillRect l="-1969" b="-51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9679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D794893-998B-415B-85F9-2F14C833C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33" y="952937"/>
            <a:ext cx="3318905" cy="2991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decision boundary – example II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9C8F48-3F0C-4DDF-A33A-7E95BD3E97DC}"/>
              </a:ext>
            </a:extLst>
          </p:cNvPr>
          <p:cNvGrpSpPr/>
          <p:nvPr/>
        </p:nvGrpSpPr>
        <p:grpSpPr>
          <a:xfrm>
            <a:off x="3819525" y="999480"/>
            <a:ext cx="7743919" cy="1696520"/>
            <a:chOff x="4413184" y="1037155"/>
            <a:chExt cx="5017322" cy="10824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/>
                <p:nvPr/>
              </p:nvSpPr>
              <p:spPr>
                <a:xfrm>
                  <a:off x="5507407" y="1476590"/>
                  <a:ext cx="3923099" cy="2035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 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7407" y="1476590"/>
                  <a:ext cx="3923099" cy="203570"/>
                </a:xfrm>
                <a:prstGeom prst="rect">
                  <a:avLst/>
                </a:prstGeom>
                <a:blipFill>
                  <a:blip r:embed="rId3"/>
                  <a:stretch>
                    <a:fillRect l="-1511" t="-3846" b="-32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46B4B24-F8A4-41BC-A198-748AC8E12B3F}"/>
                    </a:ext>
                  </a:extLst>
                </p:cNvPr>
                <p:cNvSpPr/>
                <p:nvPr/>
              </p:nvSpPr>
              <p:spPr>
                <a:xfrm>
                  <a:off x="4413184" y="1037155"/>
                  <a:ext cx="1094223" cy="10824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46B4B24-F8A4-41BC-A198-748AC8E12B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3184" y="1037155"/>
                  <a:ext cx="1094223" cy="108244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961C88-145A-42ED-B3AB-C0068A35FB89}"/>
              </a:ext>
            </a:extLst>
          </p:cNvPr>
          <p:cNvGrpSpPr/>
          <p:nvPr/>
        </p:nvGrpSpPr>
        <p:grpSpPr>
          <a:xfrm>
            <a:off x="1164989" y="3944857"/>
            <a:ext cx="4931012" cy="1100805"/>
            <a:chOff x="1164989" y="3944857"/>
            <a:chExt cx="4931012" cy="11008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DFA853-683A-4124-9467-04DDE7735D7B}"/>
                    </a:ext>
                  </a:extLst>
                </p:cNvPr>
                <p:cNvSpPr/>
                <p:nvPr/>
              </p:nvSpPr>
              <p:spPr>
                <a:xfrm>
                  <a:off x="1164990" y="3944857"/>
                  <a:ext cx="4931011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𝑝𝑟𝑒𝑑𝑖𝑐𝑡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DFA853-683A-4124-9467-04DDE7735D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990" y="3944857"/>
                  <a:ext cx="4931011" cy="472581"/>
                </a:xfrm>
                <a:prstGeom prst="rect">
                  <a:avLst/>
                </a:prstGeom>
                <a:blipFill>
                  <a:blip r:embed="rId5"/>
                  <a:stretch>
                    <a:fillRect l="-2843" b="-897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6F0EC476-B2F7-422F-9D89-EAA5DAB39FE1}"/>
                    </a:ext>
                  </a:extLst>
                </p:cNvPr>
                <p:cNvSpPr/>
                <p:nvPr/>
              </p:nvSpPr>
              <p:spPr>
                <a:xfrm>
                  <a:off x="1164989" y="4573081"/>
                  <a:ext cx="4931011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⇒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6F0EC476-B2F7-422F-9D89-EAA5DAB39F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989" y="4573081"/>
                  <a:ext cx="4931011" cy="472581"/>
                </a:xfrm>
                <a:prstGeom prst="rect">
                  <a:avLst/>
                </a:prstGeom>
                <a:blipFill>
                  <a:blip r:embed="rId6"/>
                  <a:stretch>
                    <a:fillRect l="-160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EDB40D8-3917-4266-8EB8-29B5E663ED0B}"/>
                  </a:ext>
                </a:extLst>
              </p:cNvPr>
              <p:cNvSpPr/>
              <p:nvPr/>
            </p:nvSpPr>
            <p:spPr>
              <a:xfrm>
                <a:off x="7362826" y="3391276"/>
                <a:ext cx="4629150" cy="13803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𝑜𝑟𝑑𝑒𝑟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𝑝𝑜𝑙𝑖𝑛𝑜𝑚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𝑚𝑎𝑦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𝑐𝑟𝑒𝑎𝑡𝑒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𝑚𝑢𝑐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𝑚𝑢𝑐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𝑚𝑜𝑟𝑒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𝑑𝑒𝑐𝑖𝑠𝑖𝑜𝑛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𝑏𝑜𝑢𝑛𝑑𝑎𝑟𝑦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𝑐𝑜𝑝𝑙𝑒𝑥𝑡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𝑎𝑝𝑒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EDB40D8-3917-4266-8EB8-29B5E663ED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826" y="3391276"/>
                <a:ext cx="4629150" cy="1380372"/>
              </a:xfrm>
              <a:prstGeom prst="rect">
                <a:avLst/>
              </a:prstGeom>
              <a:blipFill>
                <a:blip r:embed="rId7"/>
                <a:stretch>
                  <a:fillRect l="-3162" r="-2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39817D3-C983-487D-A469-0555F0D3A262}"/>
              </a:ext>
            </a:extLst>
          </p:cNvPr>
          <p:cNvGrpSpPr/>
          <p:nvPr/>
        </p:nvGrpSpPr>
        <p:grpSpPr>
          <a:xfrm>
            <a:off x="1164989" y="1858153"/>
            <a:ext cx="5562191" cy="3808142"/>
            <a:chOff x="1164989" y="1858153"/>
            <a:chExt cx="5562191" cy="380814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37FFB37-1690-4BAF-844D-83DF7F2AD948}"/>
                </a:ext>
              </a:extLst>
            </p:cNvPr>
            <p:cNvSpPr/>
            <p:nvPr/>
          </p:nvSpPr>
          <p:spPr>
            <a:xfrm>
              <a:off x="1562101" y="1858153"/>
              <a:ext cx="1247774" cy="1227947"/>
            </a:xfrm>
            <a:prstGeom prst="ellipse">
              <a:avLst/>
            </a:prstGeom>
            <a:noFill/>
            <a:ln w="19050">
              <a:solidFill>
                <a:srgbClr val="D83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6CEB526-0EB9-4276-ACB8-C5EEA8F031EE}"/>
                    </a:ext>
                  </a:extLst>
                </p:cNvPr>
                <p:cNvSpPr/>
                <p:nvPr/>
              </p:nvSpPr>
              <p:spPr>
                <a:xfrm>
                  <a:off x="1164989" y="5193714"/>
                  <a:ext cx="4931011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⇒</m:t>
                        </m:r>
                        <m:sSubSup>
                          <m:sSubSupPr>
                            <m:ctrlPr>
                              <a:rPr lang="en-US" sz="240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D83CD8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dirty="0" smtClean="0">
                            <a:solidFill>
                              <a:srgbClr val="D83CD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rgbClr val="D83CD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rgbClr val="D83CD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Decision</m:t>
                        </m:r>
                        <m: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Boundary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6CEB526-0EB9-4276-ACB8-C5EEA8F031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989" y="5193714"/>
                  <a:ext cx="4931011" cy="472581"/>
                </a:xfrm>
                <a:prstGeom prst="rect">
                  <a:avLst/>
                </a:prstGeom>
                <a:blipFill>
                  <a:blip r:embed="rId8"/>
                  <a:stretch>
                    <a:fillRect l="-1607" r="-2101" b="-7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5460F78-ED13-417A-B2AA-A608A4719B32}"/>
                </a:ext>
              </a:extLst>
            </p:cNvPr>
            <p:cNvSpPr/>
            <p:nvPr/>
          </p:nvSpPr>
          <p:spPr>
            <a:xfrm>
              <a:off x="2733675" y="2838450"/>
              <a:ext cx="3993505" cy="2486025"/>
            </a:xfrm>
            <a:custGeom>
              <a:avLst/>
              <a:gdLst>
                <a:gd name="connsiteX0" fmla="*/ 0 w 3993505"/>
                <a:gd name="connsiteY0" fmla="*/ 0 h 2486025"/>
                <a:gd name="connsiteX1" fmla="*/ 3724275 w 3993505"/>
                <a:gd name="connsiteY1" fmla="*/ 571500 h 2486025"/>
                <a:gd name="connsiteX2" fmla="*/ 3409950 w 3993505"/>
                <a:gd name="connsiteY2" fmla="*/ 2486025 h 24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3505" h="2486025">
                  <a:moveTo>
                    <a:pt x="0" y="0"/>
                  </a:moveTo>
                  <a:cubicBezTo>
                    <a:pt x="1577975" y="78581"/>
                    <a:pt x="3155950" y="157162"/>
                    <a:pt x="3724275" y="571500"/>
                  </a:cubicBezTo>
                  <a:cubicBezTo>
                    <a:pt x="4292600" y="985838"/>
                    <a:pt x="3851275" y="1735931"/>
                    <a:pt x="3409950" y="2486025"/>
                  </a:cubicBezTo>
                </a:path>
              </a:pathLst>
            </a:custGeom>
            <a:noFill/>
            <a:ln w="19050">
              <a:solidFill>
                <a:srgbClr val="D83CD8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154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095" y="284524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CA45DF-99C5-422F-ADF3-B8084FC14718}"/>
                  </a:ext>
                </a:extLst>
              </p:cNvPr>
              <p:cNvSpPr/>
              <p:nvPr/>
            </p:nvSpPr>
            <p:spPr>
              <a:xfrm>
                <a:off x="985657" y="1195718"/>
                <a:ext cx="9692265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𝑇𝑟𝑎𝑖𝑛𝑔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⋯,(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CA45DF-99C5-422F-ADF3-B8084FC147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57" y="1195718"/>
                <a:ext cx="9692265" cy="472581"/>
              </a:xfrm>
              <a:prstGeom prst="rect">
                <a:avLst/>
              </a:prstGeom>
              <a:blipFill>
                <a:blip r:embed="rId2"/>
                <a:stretch>
                  <a:fillRect l="-1447" b="-5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46B4B24-F8A4-41BC-A198-748AC8E12B3F}"/>
                  </a:ext>
                </a:extLst>
              </p:cNvPr>
              <p:cNvSpPr/>
              <p:nvPr/>
            </p:nvSpPr>
            <p:spPr>
              <a:xfrm>
                <a:off x="3624627" y="1956943"/>
                <a:ext cx="1540051" cy="14419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eqArr>
                                      <m:eqArrPr>
                                        <m:ctrlPr>
                                          <a:rPr lang="en-US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240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r>
                                          <a:rPr lang="en-US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eqAr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46B4B24-F8A4-41BC-A198-748AC8E12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627" y="1956943"/>
                <a:ext cx="1540051" cy="1441926"/>
              </a:xfrm>
              <a:prstGeom prst="rect">
                <a:avLst/>
              </a:prstGeom>
              <a:blipFill>
                <a:blip r:embed="rId3"/>
                <a:stretch>
                  <a:fillRect l="-3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1DFA853-683A-4124-9467-04DDE7735D7B}"/>
                  </a:ext>
                </a:extLst>
              </p:cNvPr>
              <p:cNvSpPr/>
              <p:nvPr/>
            </p:nvSpPr>
            <p:spPr>
              <a:xfrm>
                <a:off x="1023423" y="4948843"/>
                <a:ext cx="6982048" cy="8901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𝐻𝑜𝑤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𝑜𝑜𝑠𝑒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𝑝𝑎𝑟𝑎𝑚𝑡𝑒𝑟𝑠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4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1DFA853-683A-4124-9467-04DDE7735D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423" y="4948843"/>
                <a:ext cx="6982048" cy="8901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9C8A2F5-0661-485C-A232-9DB9B3367401}"/>
                  </a:ext>
                </a:extLst>
              </p:cNvPr>
              <p:cNvSpPr/>
              <p:nvPr/>
            </p:nvSpPr>
            <p:spPr>
              <a:xfrm>
                <a:off x="1027821" y="3663330"/>
                <a:ext cx="2664034" cy="8901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9C8A2F5-0661-485C-A232-9DB9B3367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821" y="3663330"/>
                <a:ext cx="2664034" cy="8901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366513-3036-49AC-8D9B-41EAA466B626}"/>
                  </a:ext>
                </a:extLst>
              </p:cNvPr>
              <p:cNvSpPr/>
              <p:nvPr/>
            </p:nvSpPr>
            <p:spPr>
              <a:xfrm>
                <a:off x="5755228" y="2525373"/>
                <a:ext cx="2664034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366513-3036-49AC-8D9B-41EAA466B6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228" y="2525373"/>
                <a:ext cx="2664034" cy="472581"/>
              </a:xfrm>
              <a:prstGeom prst="rect">
                <a:avLst/>
              </a:prstGeom>
              <a:blipFill>
                <a:blip r:embed="rId6"/>
                <a:stretch>
                  <a:fillRect l="-2746" b="-5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36B0699-AE4B-43F4-90F4-2E354CF25DE7}"/>
                  </a:ext>
                </a:extLst>
              </p:cNvPr>
              <p:cNvSpPr/>
              <p:nvPr/>
            </p:nvSpPr>
            <p:spPr>
              <a:xfrm>
                <a:off x="1023423" y="2442469"/>
                <a:ext cx="1833742" cy="417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𝑒𝑥𝑎𝑚𝑝𝑙𝑒𝑠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36B0699-AE4B-43F4-90F4-2E354CF25D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423" y="2442469"/>
                <a:ext cx="1833742" cy="417533"/>
              </a:xfrm>
              <a:prstGeom prst="rect">
                <a:avLst/>
              </a:prstGeom>
              <a:blipFill>
                <a:blip r:embed="rId7"/>
                <a:stretch>
                  <a:fillRect l="-4319" b="-205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67489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095" y="284524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CA45DF-99C5-422F-ADF3-B8084FC14718}"/>
                  </a:ext>
                </a:extLst>
              </p:cNvPr>
              <p:cNvSpPr/>
              <p:nvPr/>
            </p:nvSpPr>
            <p:spPr>
              <a:xfrm>
                <a:off x="1023423" y="1195718"/>
                <a:ext cx="9692265" cy="8901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𝑙𝑖𝑛𝑒𝑎𝑟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𝑟𝑒𝑔𝑟𝑒𝑠𝑠𝑖𝑜𝑛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𝑑𝑒𝑓𝑖𝑛𝑒𝑑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lang="en-US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i="1" baseline="-2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2000" i="1" baseline="3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 baseline="1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i="1" baseline="4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CA45DF-99C5-422F-ADF3-B8084FC147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423" y="1195718"/>
                <a:ext cx="9692265" cy="8901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19A7A4C9-A40A-4719-B777-EC61292955E4}"/>
              </a:ext>
            </a:extLst>
          </p:cNvPr>
          <p:cNvGrpSpPr/>
          <p:nvPr/>
        </p:nvGrpSpPr>
        <p:grpSpPr>
          <a:xfrm>
            <a:off x="1059313" y="1824672"/>
            <a:ext cx="6543765" cy="1024557"/>
            <a:chOff x="1059313" y="1824672"/>
            <a:chExt cx="6543765" cy="1024557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742C5900-FBD6-41BA-B9B4-19321CD35575}"/>
                </a:ext>
              </a:extLst>
            </p:cNvPr>
            <p:cNvSpPr/>
            <p:nvPr/>
          </p:nvSpPr>
          <p:spPr>
            <a:xfrm rot="5400000">
              <a:off x="6586111" y="1133691"/>
              <a:ext cx="325985" cy="170794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DFC5799-1902-4392-A506-29418D407D43}"/>
                    </a:ext>
                  </a:extLst>
                </p:cNvPr>
                <p:cNvSpPr/>
                <p:nvPr/>
              </p:nvSpPr>
              <p:spPr>
                <a:xfrm>
                  <a:off x="1059313" y="2250794"/>
                  <a:ext cx="3948628" cy="59843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000" i="1" baseline="-20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DFC5799-1902-4392-A506-29418D407D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313" y="2250794"/>
                  <a:ext cx="3948628" cy="59843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B80B328-20EE-428F-98BF-31102301B13E}"/>
                </a:ext>
              </a:extLst>
            </p:cNvPr>
            <p:cNvGrpSpPr/>
            <p:nvPr/>
          </p:nvGrpSpPr>
          <p:grpSpPr>
            <a:xfrm>
              <a:off x="4676775" y="2150658"/>
              <a:ext cx="2085975" cy="459192"/>
              <a:chOff x="4676775" y="2150658"/>
              <a:chExt cx="2085975" cy="459192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59899D63-E4EA-4748-9E46-DBE36C2F1080}"/>
                  </a:ext>
                </a:extLst>
              </p:cNvPr>
              <p:cNvCxnSpPr>
                <a:stCxn id="3" idx="1"/>
              </p:cNvCxnSpPr>
              <p:nvPr/>
            </p:nvCxnSpPr>
            <p:spPr>
              <a:xfrm>
                <a:off x="6749104" y="2150658"/>
                <a:ext cx="13646" cy="459192"/>
              </a:xfrm>
              <a:prstGeom prst="lin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C9872608-27A7-43B4-8F2E-65D72D49B1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76775" y="2609850"/>
                <a:ext cx="2085975" cy="0"/>
              </a:xfrm>
              <a:prstGeom prst="line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744D441-516C-4002-AC5E-A6DABE468695}"/>
              </a:ext>
            </a:extLst>
          </p:cNvPr>
          <p:cNvGrpSpPr/>
          <p:nvPr/>
        </p:nvGrpSpPr>
        <p:grpSpPr>
          <a:xfrm>
            <a:off x="3476629" y="2187925"/>
            <a:ext cx="7488764" cy="890114"/>
            <a:chOff x="3716097" y="2187925"/>
            <a:chExt cx="7249295" cy="8901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9C8A2F5-0661-485C-A232-9DB9B3367401}"/>
                    </a:ext>
                  </a:extLst>
                </p:cNvPr>
                <p:cNvSpPr/>
                <p:nvPr/>
              </p:nvSpPr>
              <p:spPr>
                <a:xfrm>
                  <a:off x="8301358" y="2187925"/>
                  <a:ext cx="2664034" cy="8901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9C8A2F5-0661-485C-A232-9DB9B33674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1358" y="2187925"/>
                  <a:ext cx="2664034" cy="89011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340F529-5C5B-498C-9824-963932216CE4}"/>
                </a:ext>
              </a:extLst>
            </p:cNvPr>
            <p:cNvGrpSpPr/>
            <p:nvPr/>
          </p:nvGrpSpPr>
          <p:grpSpPr>
            <a:xfrm>
              <a:off x="3716097" y="2808171"/>
              <a:ext cx="4970703" cy="205902"/>
              <a:chOff x="3716097" y="2808171"/>
              <a:chExt cx="4970703" cy="205902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CFE289C-8F0F-4E61-A77E-38403E8ED6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16097" y="2819400"/>
                <a:ext cx="0" cy="19467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0043EE9-6470-4BA1-994C-D17CB4EF4D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0317" y="3014073"/>
                <a:ext cx="496648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B8D183B4-CF62-4EB0-A9E8-F84925C5CD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78622" y="2808171"/>
                <a:ext cx="0" cy="194673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D371B6F-1012-4CBD-87C2-C5350EB90A1A}"/>
              </a:ext>
            </a:extLst>
          </p:cNvPr>
          <p:cNvGrpSpPr/>
          <p:nvPr/>
        </p:nvGrpSpPr>
        <p:grpSpPr>
          <a:xfrm>
            <a:off x="909095" y="3555934"/>
            <a:ext cx="4177255" cy="2456952"/>
            <a:chOff x="909095" y="3555934"/>
            <a:chExt cx="4177255" cy="24569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36B0699-AE4B-43F4-90F4-2E354CF25DE7}"/>
                    </a:ext>
                  </a:extLst>
                </p:cNvPr>
                <p:cNvSpPr/>
                <p:nvPr/>
              </p:nvSpPr>
              <p:spPr>
                <a:xfrm>
                  <a:off x="2209164" y="3555934"/>
                  <a:ext cx="1536316" cy="44621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𝑛𝑜𝑛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𝑐𝑜𝑛𝑣𝑒𝑥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36B0699-AE4B-43F4-90F4-2E354CF25D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9164" y="3555934"/>
                  <a:ext cx="1536316" cy="446211"/>
                </a:xfrm>
                <a:prstGeom prst="rect">
                  <a:avLst/>
                </a:prstGeom>
                <a:blipFill>
                  <a:blip r:embed="rId5"/>
                  <a:stretch>
                    <a:fillRect l="-4762" r="-55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47EEFC0-4366-4DA1-B463-81026643387C}"/>
                </a:ext>
              </a:extLst>
            </p:cNvPr>
            <p:cNvGrpSpPr/>
            <p:nvPr/>
          </p:nvGrpSpPr>
          <p:grpSpPr>
            <a:xfrm>
              <a:off x="909095" y="3820932"/>
              <a:ext cx="4177255" cy="2191954"/>
              <a:chOff x="909095" y="3820932"/>
              <a:chExt cx="4177255" cy="2191954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BEFD5950-8B2F-45F3-93B8-F985105CF16B}"/>
                  </a:ext>
                </a:extLst>
              </p:cNvPr>
              <p:cNvGrpSpPr/>
              <p:nvPr/>
            </p:nvGrpSpPr>
            <p:grpSpPr>
              <a:xfrm>
                <a:off x="909095" y="3820932"/>
                <a:ext cx="3495675" cy="2191954"/>
                <a:chOff x="861470" y="3803679"/>
                <a:chExt cx="3495675" cy="2191954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E7431D0E-F5A2-4567-A9AF-05DF60ECB172}"/>
                    </a:ext>
                  </a:extLst>
                </p:cNvPr>
                <p:cNvGrpSpPr/>
                <p:nvPr/>
              </p:nvGrpSpPr>
              <p:grpSpPr>
                <a:xfrm>
                  <a:off x="1049788" y="5760915"/>
                  <a:ext cx="3307357" cy="234718"/>
                  <a:chOff x="7679528" y="5817585"/>
                  <a:chExt cx="3302797" cy="273265"/>
                </a:xfrm>
              </p:grpSpPr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56DD13A9-B292-4983-A1EA-4CD6B6837D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79528" y="5817585"/>
                    <a:ext cx="3302797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9" name="Rectangle 48">
                        <a:extLst>
                          <a:ext uri="{FF2B5EF4-FFF2-40B4-BE49-F238E27FC236}">
                            <a16:creationId xmlns:a16="http://schemas.microsoft.com/office/drawing/2014/main" id="{7640FCDD-B925-4107-8782-DD97300F80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72575" y="5817586"/>
                        <a:ext cx="314324" cy="2732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9" name="Rectangle 48">
                        <a:extLst>
                          <a:ext uri="{FF2B5EF4-FFF2-40B4-BE49-F238E27FC236}">
                            <a16:creationId xmlns:a16="http://schemas.microsoft.com/office/drawing/2014/main" id="{7640FCDD-B925-4107-8782-DD97300F80F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172575" y="5817586"/>
                        <a:ext cx="314324" cy="273264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3846" t="-2632" b="-18421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27A724E4-606A-45BC-A4C5-802ED36D5E1D}"/>
                    </a:ext>
                  </a:extLst>
                </p:cNvPr>
                <p:cNvGrpSpPr/>
                <p:nvPr/>
              </p:nvGrpSpPr>
              <p:grpSpPr>
                <a:xfrm>
                  <a:off x="861470" y="3803679"/>
                  <a:ext cx="362395" cy="2079957"/>
                  <a:chOff x="7491470" y="3538923"/>
                  <a:chExt cx="361895" cy="2421537"/>
                </a:xfrm>
              </p:grpSpPr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554270A9-9FAF-4AE7-B1CC-309C0B1F5D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53365" y="3538923"/>
                    <a:ext cx="0" cy="242153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7" name="Rectangle 46">
                        <a:extLst>
                          <a:ext uri="{FF2B5EF4-FFF2-40B4-BE49-F238E27FC236}">
                            <a16:creationId xmlns:a16="http://schemas.microsoft.com/office/drawing/2014/main" id="{7895196B-7B55-459A-BDC0-D1036FD5DE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470" y="4457379"/>
                        <a:ext cx="285754" cy="3432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7" name="Rectangle 46">
                        <a:extLst>
                          <a:ext uri="{FF2B5EF4-FFF2-40B4-BE49-F238E27FC236}">
                            <a16:creationId xmlns:a16="http://schemas.microsoft.com/office/drawing/2014/main" id="{7895196B-7B55-459A-BDC0-D1036FD5DE76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491470" y="4457379"/>
                        <a:ext cx="285754" cy="34321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68085" r="-53191" b="-28571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18E4808-FB58-43B7-963E-4BE84EC7FC9A}"/>
                  </a:ext>
                </a:extLst>
              </p:cNvPr>
              <p:cNvSpPr/>
              <p:nvPr/>
            </p:nvSpPr>
            <p:spPr>
              <a:xfrm>
                <a:off x="1572916" y="3829050"/>
                <a:ext cx="3513434" cy="1829392"/>
              </a:xfrm>
              <a:custGeom>
                <a:avLst/>
                <a:gdLst>
                  <a:gd name="connsiteX0" fmla="*/ 8234 w 3513434"/>
                  <a:gd name="connsiteY0" fmla="*/ 190500 h 1829392"/>
                  <a:gd name="connsiteX1" fmla="*/ 55859 w 3513434"/>
                  <a:gd name="connsiteY1" fmla="*/ 647700 h 1829392"/>
                  <a:gd name="connsiteX2" fmla="*/ 427334 w 3513434"/>
                  <a:gd name="connsiteY2" fmla="*/ 581025 h 1829392"/>
                  <a:gd name="connsiteX3" fmla="*/ 779759 w 3513434"/>
                  <a:gd name="connsiteY3" fmla="*/ 771525 h 1829392"/>
                  <a:gd name="connsiteX4" fmla="*/ 713084 w 3513434"/>
                  <a:gd name="connsiteY4" fmla="*/ 1123950 h 1829392"/>
                  <a:gd name="connsiteX5" fmla="*/ 1122659 w 3513434"/>
                  <a:gd name="connsiteY5" fmla="*/ 981075 h 1829392"/>
                  <a:gd name="connsiteX6" fmla="*/ 1236959 w 3513434"/>
                  <a:gd name="connsiteY6" fmla="*/ 1266825 h 1829392"/>
                  <a:gd name="connsiteX7" fmla="*/ 922634 w 3513434"/>
                  <a:gd name="connsiteY7" fmla="*/ 1438275 h 1829392"/>
                  <a:gd name="connsiteX8" fmla="*/ 1008359 w 3513434"/>
                  <a:gd name="connsiteY8" fmla="*/ 1695450 h 1829392"/>
                  <a:gd name="connsiteX9" fmla="*/ 1465559 w 3513434"/>
                  <a:gd name="connsiteY9" fmla="*/ 1552575 h 1829392"/>
                  <a:gd name="connsiteX10" fmla="*/ 1837034 w 3513434"/>
                  <a:gd name="connsiteY10" fmla="*/ 1600200 h 1829392"/>
                  <a:gd name="connsiteX11" fmla="*/ 2027534 w 3513434"/>
                  <a:gd name="connsiteY11" fmla="*/ 1828800 h 1829392"/>
                  <a:gd name="connsiteX12" fmla="*/ 2484734 w 3513434"/>
                  <a:gd name="connsiteY12" fmla="*/ 1524000 h 1829392"/>
                  <a:gd name="connsiteX13" fmla="*/ 2437109 w 3513434"/>
                  <a:gd name="connsiteY13" fmla="*/ 1123950 h 1829392"/>
                  <a:gd name="connsiteX14" fmla="*/ 2865734 w 3513434"/>
                  <a:gd name="connsiteY14" fmla="*/ 1352550 h 1829392"/>
                  <a:gd name="connsiteX15" fmla="*/ 3103859 w 3513434"/>
                  <a:gd name="connsiteY15" fmla="*/ 1085850 h 1829392"/>
                  <a:gd name="connsiteX16" fmla="*/ 2865734 w 3513434"/>
                  <a:gd name="connsiteY16" fmla="*/ 800100 h 1829392"/>
                  <a:gd name="connsiteX17" fmla="*/ 3199109 w 3513434"/>
                  <a:gd name="connsiteY17" fmla="*/ 733425 h 1829392"/>
                  <a:gd name="connsiteX18" fmla="*/ 3446759 w 3513434"/>
                  <a:gd name="connsiteY18" fmla="*/ 1009650 h 1829392"/>
                  <a:gd name="connsiteX19" fmla="*/ 3341984 w 3513434"/>
                  <a:gd name="connsiteY19" fmla="*/ 390525 h 1829392"/>
                  <a:gd name="connsiteX20" fmla="*/ 3218159 w 3513434"/>
                  <a:gd name="connsiteY20" fmla="*/ 76200 h 1829392"/>
                  <a:gd name="connsiteX21" fmla="*/ 3513434 w 3513434"/>
                  <a:gd name="connsiteY21" fmla="*/ 0 h 1829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13434" h="1829392">
                    <a:moveTo>
                      <a:pt x="8234" y="190500"/>
                    </a:moveTo>
                    <a:cubicBezTo>
                      <a:pt x="-2879" y="386556"/>
                      <a:pt x="-13991" y="582613"/>
                      <a:pt x="55859" y="647700"/>
                    </a:cubicBezTo>
                    <a:cubicBezTo>
                      <a:pt x="125709" y="712787"/>
                      <a:pt x="306684" y="560388"/>
                      <a:pt x="427334" y="581025"/>
                    </a:cubicBezTo>
                    <a:cubicBezTo>
                      <a:pt x="547984" y="601662"/>
                      <a:pt x="732134" y="681038"/>
                      <a:pt x="779759" y="771525"/>
                    </a:cubicBezTo>
                    <a:cubicBezTo>
                      <a:pt x="827384" y="862012"/>
                      <a:pt x="655934" y="1089025"/>
                      <a:pt x="713084" y="1123950"/>
                    </a:cubicBezTo>
                    <a:cubicBezTo>
                      <a:pt x="770234" y="1158875"/>
                      <a:pt x="1035347" y="957263"/>
                      <a:pt x="1122659" y="981075"/>
                    </a:cubicBezTo>
                    <a:cubicBezTo>
                      <a:pt x="1209972" y="1004888"/>
                      <a:pt x="1270296" y="1190625"/>
                      <a:pt x="1236959" y="1266825"/>
                    </a:cubicBezTo>
                    <a:cubicBezTo>
                      <a:pt x="1203622" y="1343025"/>
                      <a:pt x="960734" y="1366837"/>
                      <a:pt x="922634" y="1438275"/>
                    </a:cubicBezTo>
                    <a:cubicBezTo>
                      <a:pt x="884534" y="1509713"/>
                      <a:pt x="917871" y="1676400"/>
                      <a:pt x="1008359" y="1695450"/>
                    </a:cubicBezTo>
                    <a:cubicBezTo>
                      <a:pt x="1098847" y="1714500"/>
                      <a:pt x="1327447" y="1568450"/>
                      <a:pt x="1465559" y="1552575"/>
                    </a:cubicBezTo>
                    <a:cubicBezTo>
                      <a:pt x="1603672" y="1536700"/>
                      <a:pt x="1743372" y="1554163"/>
                      <a:pt x="1837034" y="1600200"/>
                    </a:cubicBezTo>
                    <a:cubicBezTo>
                      <a:pt x="1930697" y="1646238"/>
                      <a:pt x="1919584" y="1841500"/>
                      <a:pt x="2027534" y="1828800"/>
                    </a:cubicBezTo>
                    <a:cubicBezTo>
                      <a:pt x="2135484" y="1816100"/>
                      <a:pt x="2416471" y="1641475"/>
                      <a:pt x="2484734" y="1524000"/>
                    </a:cubicBezTo>
                    <a:cubicBezTo>
                      <a:pt x="2552997" y="1406525"/>
                      <a:pt x="2373609" y="1152525"/>
                      <a:pt x="2437109" y="1123950"/>
                    </a:cubicBezTo>
                    <a:cubicBezTo>
                      <a:pt x="2500609" y="1095375"/>
                      <a:pt x="2754609" y="1358900"/>
                      <a:pt x="2865734" y="1352550"/>
                    </a:cubicBezTo>
                    <a:cubicBezTo>
                      <a:pt x="2976859" y="1346200"/>
                      <a:pt x="3103859" y="1177925"/>
                      <a:pt x="3103859" y="1085850"/>
                    </a:cubicBezTo>
                    <a:cubicBezTo>
                      <a:pt x="3103859" y="993775"/>
                      <a:pt x="2849859" y="858837"/>
                      <a:pt x="2865734" y="800100"/>
                    </a:cubicBezTo>
                    <a:cubicBezTo>
                      <a:pt x="2881609" y="741363"/>
                      <a:pt x="3102272" y="698500"/>
                      <a:pt x="3199109" y="733425"/>
                    </a:cubicBezTo>
                    <a:cubicBezTo>
                      <a:pt x="3295946" y="768350"/>
                      <a:pt x="3422947" y="1066800"/>
                      <a:pt x="3446759" y="1009650"/>
                    </a:cubicBezTo>
                    <a:cubicBezTo>
                      <a:pt x="3470571" y="952500"/>
                      <a:pt x="3380084" y="546100"/>
                      <a:pt x="3341984" y="390525"/>
                    </a:cubicBezTo>
                    <a:cubicBezTo>
                      <a:pt x="3303884" y="234950"/>
                      <a:pt x="3189584" y="141287"/>
                      <a:pt x="3218159" y="76200"/>
                    </a:cubicBezTo>
                    <a:cubicBezTo>
                      <a:pt x="3246734" y="11113"/>
                      <a:pt x="3380084" y="5556"/>
                      <a:pt x="3513434" y="0"/>
                    </a:cubicBezTo>
                  </a:path>
                </a:pathLst>
              </a:custGeom>
              <a:noFill/>
              <a:ln w="19050">
                <a:solidFill>
                  <a:srgbClr val="D83C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A992A22-B722-4B6A-9D77-3F8C07C8DB9D}"/>
              </a:ext>
            </a:extLst>
          </p:cNvPr>
          <p:cNvGrpSpPr/>
          <p:nvPr/>
        </p:nvGrpSpPr>
        <p:grpSpPr>
          <a:xfrm>
            <a:off x="5943483" y="3647282"/>
            <a:ext cx="3638667" cy="2393421"/>
            <a:chOff x="5943483" y="3647282"/>
            <a:chExt cx="3638667" cy="2393421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09BD320-A0A0-43BF-8729-8008B2687B97}"/>
                </a:ext>
              </a:extLst>
            </p:cNvPr>
            <p:cNvGrpSpPr/>
            <p:nvPr/>
          </p:nvGrpSpPr>
          <p:grpSpPr>
            <a:xfrm>
              <a:off x="5943483" y="3647282"/>
              <a:ext cx="3566003" cy="2393421"/>
              <a:chOff x="5943483" y="3647282"/>
              <a:chExt cx="3566003" cy="23934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233433E9-0882-4598-8DF8-E49D21174323}"/>
                      </a:ext>
                    </a:extLst>
                  </p:cNvPr>
                  <p:cNvSpPr/>
                  <p:nvPr/>
                </p:nvSpPr>
                <p:spPr>
                  <a:xfrm>
                    <a:off x="6644008" y="3647282"/>
                    <a:ext cx="2865478" cy="129528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𝑛𝑒𝑒𝑑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𝑐𝑜𝑠𝑡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𝑓𝑢𝑛𝑐𝑡𝑖𝑜𝑛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𝑎𝑡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𝑐𝑜𝑛𝑣𝑒𝑥</m:t>
                          </m:r>
                        </m:oMath>
                      </m:oMathPara>
                    </a14:m>
                    <a:endParaRPr lang="en-US" sz="2400" baseline="-10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233433E9-0882-4598-8DF8-E49D2117432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44008" y="3647282"/>
                    <a:ext cx="2865478" cy="129528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404" r="-1915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6837C83D-B7C3-4DD7-AA9E-BF23718267A7}"/>
                  </a:ext>
                </a:extLst>
              </p:cNvPr>
              <p:cNvGrpSpPr/>
              <p:nvPr/>
            </p:nvGrpSpPr>
            <p:grpSpPr>
              <a:xfrm>
                <a:off x="5943483" y="3848749"/>
                <a:ext cx="3495675" cy="2191954"/>
                <a:chOff x="861470" y="3803679"/>
                <a:chExt cx="3495675" cy="2191954"/>
              </a:xfrm>
            </p:grpSpPr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5113EC08-447F-496A-A761-3373868F2C8B}"/>
                    </a:ext>
                  </a:extLst>
                </p:cNvPr>
                <p:cNvGrpSpPr/>
                <p:nvPr/>
              </p:nvGrpSpPr>
              <p:grpSpPr>
                <a:xfrm>
                  <a:off x="1049788" y="5760915"/>
                  <a:ext cx="3307357" cy="234718"/>
                  <a:chOff x="7679528" y="5817585"/>
                  <a:chExt cx="3302797" cy="273265"/>
                </a:xfrm>
              </p:grpSpPr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F4FE9B14-F155-477F-BA25-A4EAF0200E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79528" y="5817585"/>
                    <a:ext cx="3302797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4" name="Rectangle 63">
                        <a:extLst>
                          <a:ext uri="{FF2B5EF4-FFF2-40B4-BE49-F238E27FC236}">
                            <a16:creationId xmlns:a16="http://schemas.microsoft.com/office/drawing/2014/main" id="{DABA1D9A-7FF8-4001-80E3-6D2B185709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72575" y="5817586"/>
                        <a:ext cx="314324" cy="2732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4" name="Rectangle 63">
                        <a:extLst>
                          <a:ext uri="{FF2B5EF4-FFF2-40B4-BE49-F238E27FC236}">
                            <a16:creationId xmlns:a16="http://schemas.microsoft.com/office/drawing/2014/main" id="{DABA1D9A-7FF8-4001-80E3-6D2B185709D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172575" y="5817586"/>
                        <a:ext cx="314324" cy="273264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l="-5769" t="-2564" b="-17949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122A5D2-4454-4E9B-B36E-A86082D34B39}"/>
                    </a:ext>
                  </a:extLst>
                </p:cNvPr>
                <p:cNvGrpSpPr/>
                <p:nvPr/>
              </p:nvGrpSpPr>
              <p:grpSpPr>
                <a:xfrm>
                  <a:off x="861470" y="3803679"/>
                  <a:ext cx="362395" cy="2079957"/>
                  <a:chOff x="7491470" y="3538923"/>
                  <a:chExt cx="361895" cy="2421537"/>
                </a:xfrm>
              </p:grpSpPr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77535A87-91FA-4F3E-8F40-E1A423D68F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53365" y="3538923"/>
                    <a:ext cx="0" cy="242153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2" name="Rectangle 61">
                        <a:extLst>
                          <a:ext uri="{FF2B5EF4-FFF2-40B4-BE49-F238E27FC236}">
                            <a16:creationId xmlns:a16="http://schemas.microsoft.com/office/drawing/2014/main" id="{E6256B45-3ABD-4894-AE62-15187EE424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470" y="4457379"/>
                        <a:ext cx="285754" cy="3432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2" name="Rectangle 61">
                        <a:extLst>
                          <a:ext uri="{FF2B5EF4-FFF2-40B4-BE49-F238E27FC236}">
                            <a16:creationId xmlns:a16="http://schemas.microsoft.com/office/drawing/2014/main" id="{E6256B45-3ABD-4894-AE62-15187EE4248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491470" y="4457379"/>
                        <a:ext cx="285754" cy="34321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68085" r="-53191" b="-29167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0E72AB0-7348-4708-A1CB-416B0F694A5D}"/>
                </a:ext>
              </a:extLst>
            </p:cNvPr>
            <p:cNvSpPr/>
            <p:nvPr/>
          </p:nvSpPr>
          <p:spPr>
            <a:xfrm>
              <a:off x="6610350" y="3951571"/>
              <a:ext cx="2971800" cy="1731693"/>
            </a:xfrm>
            <a:custGeom>
              <a:avLst/>
              <a:gdLst>
                <a:gd name="connsiteX0" fmla="*/ 0 w 2971800"/>
                <a:gd name="connsiteY0" fmla="*/ 0 h 1867264"/>
                <a:gd name="connsiteX1" fmla="*/ 247650 w 2971800"/>
                <a:gd name="connsiteY1" fmla="*/ 1076325 h 1867264"/>
                <a:gd name="connsiteX2" fmla="*/ 1190625 w 2971800"/>
                <a:gd name="connsiteY2" fmla="*/ 1714500 h 1867264"/>
                <a:gd name="connsiteX3" fmla="*/ 1733550 w 2971800"/>
                <a:gd name="connsiteY3" fmla="*/ 1809750 h 1867264"/>
                <a:gd name="connsiteX4" fmla="*/ 2533650 w 2971800"/>
                <a:gd name="connsiteY4" fmla="*/ 971550 h 1867264"/>
                <a:gd name="connsiteX5" fmla="*/ 2971800 w 2971800"/>
                <a:gd name="connsiteY5" fmla="*/ 161925 h 186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1800" h="1867264">
                  <a:moveTo>
                    <a:pt x="0" y="0"/>
                  </a:moveTo>
                  <a:cubicBezTo>
                    <a:pt x="24606" y="395287"/>
                    <a:pt x="49213" y="790575"/>
                    <a:pt x="247650" y="1076325"/>
                  </a:cubicBezTo>
                  <a:cubicBezTo>
                    <a:pt x="446088" y="1362075"/>
                    <a:pt x="942975" y="1592263"/>
                    <a:pt x="1190625" y="1714500"/>
                  </a:cubicBezTo>
                  <a:cubicBezTo>
                    <a:pt x="1438275" y="1836737"/>
                    <a:pt x="1509713" y="1933575"/>
                    <a:pt x="1733550" y="1809750"/>
                  </a:cubicBezTo>
                  <a:cubicBezTo>
                    <a:pt x="1957387" y="1685925"/>
                    <a:pt x="2327275" y="1246188"/>
                    <a:pt x="2533650" y="971550"/>
                  </a:cubicBezTo>
                  <a:cubicBezTo>
                    <a:pt x="2740025" y="696912"/>
                    <a:pt x="2855912" y="429418"/>
                    <a:pt x="2971800" y="161925"/>
                  </a:cubicBezTo>
                </a:path>
              </a:pathLst>
            </a:custGeom>
            <a:noFill/>
            <a:ln w="19050">
              <a:solidFill>
                <a:srgbClr val="D83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547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38" y="237150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73AA4C9-C9F5-415D-89B6-ED24E4076DE8}"/>
                  </a:ext>
                </a:extLst>
              </p:cNvPr>
              <p:cNvSpPr/>
              <p:nvPr/>
            </p:nvSpPr>
            <p:spPr>
              <a:xfrm>
                <a:off x="640212" y="977556"/>
                <a:ext cx="10208763" cy="83252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i="1" baseline="-2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  <m:d>
                            <m:dPr>
                              <m:ctrlPr>
                                <a:rPr lang="en-US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⇒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     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⇒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        </m:t>
                                  </m:r>
                                </m:e>
                              </m:func>
                            </m:e>
                          </m:eqAr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𝑖𝑙𝑒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73AA4C9-C9F5-415D-89B6-ED24E4076D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12" y="977556"/>
                <a:ext cx="10208763" cy="832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92ACAE-42FB-4434-AE15-6827AD4711B4}"/>
              </a:ext>
            </a:extLst>
          </p:cNvPr>
          <p:cNvCxnSpPr>
            <a:cxnSpLocks/>
            <a:stCxn id="59" idx="0"/>
            <a:endCxn id="59" idx="0"/>
          </p:cNvCxnSpPr>
          <p:nvPr/>
        </p:nvCxnSpPr>
        <p:spPr>
          <a:xfrm>
            <a:off x="4848279" y="617161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5DF2BEA-5FD7-4B11-83D7-117AC80FF2B8}"/>
              </a:ext>
            </a:extLst>
          </p:cNvPr>
          <p:cNvGrpSpPr/>
          <p:nvPr/>
        </p:nvGrpSpPr>
        <p:grpSpPr>
          <a:xfrm>
            <a:off x="794920" y="3638550"/>
            <a:ext cx="4262850" cy="2783733"/>
            <a:chOff x="794920" y="3638550"/>
            <a:chExt cx="4262850" cy="27837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7DF24B8-D298-455E-8E49-6DFEBE5B9D3A}"/>
                </a:ext>
              </a:extLst>
            </p:cNvPr>
            <p:cNvGrpSpPr/>
            <p:nvPr/>
          </p:nvGrpSpPr>
          <p:grpSpPr>
            <a:xfrm>
              <a:off x="794920" y="3728974"/>
              <a:ext cx="4262850" cy="2693309"/>
              <a:chOff x="793445" y="2926150"/>
              <a:chExt cx="3577642" cy="237927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43F28203-7C62-4967-93A6-0AA66845388C}"/>
                  </a:ext>
                </a:extLst>
              </p:cNvPr>
              <p:cNvGrpSpPr/>
              <p:nvPr/>
            </p:nvGrpSpPr>
            <p:grpSpPr>
              <a:xfrm>
                <a:off x="793445" y="2926150"/>
                <a:ext cx="3577642" cy="2379275"/>
                <a:chOff x="793445" y="2926150"/>
                <a:chExt cx="3577642" cy="237927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" name="Rectangle 58">
                      <a:extLst>
                        <a:ext uri="{FF2B5EF4-FFF2-40B4-BE49-F238E27FC236}">
                          <a16:creationId xmlns:a16="http://schemas.microsoft.com/office/drawing/2014/main" id="{70F77B02-9EB8-4DE8-B3B5-BFF9820189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19452" y="5083982"/>
                      <a:ext cx="351635" cy="22144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9" name="Rectangle 58">
                      <a:extLst>
                        <a:ext uri="{FF2B5EF4-FFF2-40B4-BE49-F238E27FC236}">
                          <a16:creationId xmlns:a16="http://schemas.microsoft.com/office/drawing/2014/main" id="{70F77B02-9EB8-4DE8-B3B5-BFF98201895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19452" y="5083982"/>
                      <a:ext cx="351635" cy="221443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9DD457E4-4A15-4725-9676-358E7E6B3AD0}"/>
                    </a:ext>
                  </a:extLst>
                </p:cNvPr>
                <p:cNvGrpSpPr/>
                <p:nvPr/>
              </p:nvGrpSpPr>
              <p:grpSpPr>
                <a:xfrm>
                  <a:off x="793445" y="2926150"/>
                  <a:ext cx="3495675" cy="2249112"/>
                  <a:chOff x="793445" y="2926150"/>
                  <a:chExt cx="3495675" cy="2249112"/>
                </a:xfrm>
              </p:grpSpPr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847F5E00-267F-4698-88AD-84173A8175A2}"/>
                      </a:ext>
                    </a:extLst>
                  </p:cNvPr>
                  <p:cNvGrpSpPr/>
                  <p:nvPr/>
                </p:nvGrpSpPr>
                <p:grpSpPr>
                  <a:xfrm>
                    <a:off x="793445" y="2926150"/>
                    <a:ext cx="3495675" cy="2249112"/>
                    <a:chOff x="909095" y="3820932"/>
                    <a:chExt cx="3495675" cy="2249112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8" name="Rectangle 37">
                          <a:extLst>
                            <a:ext uri="{FF2B5EF4-FFF2-40B4-BE49-F238E27FC236}">
                              <a16:creationId xmlns:a16="http://schemas.microsoft.com/office/drawing/2014/main" id="{59EB8894-C10B-4B3C-93E4-F9620FD1050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53719" y="4311023"/>
                          <a:ext cx="1041773" cy="3844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t" anchorCtr="0"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400" baseline="-10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8" name="Rectangle 37">
                          <a:extLst>
                            <a:ext uri="{FF2B5EF4-FFF2-40B4-BE49-F238E27FC236}">
                              <a16:creationId xmlns:a16="http://schemas.microsoft.com/office/drawing/2014/main" id="{59EB8894-C10B-4B3C-93E4-F9620FD1050E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453719" y="4311023"/>
                          <a:ext cx="1041773" cy="384467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 l="-11275" b="-15493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40" name="Group 39">
                      <a:extLst>
                        <a:ext uri="{FF2B5EF4-FFF2-40B4-BE49-F238E27FC236}">
                          <a16:creationId xmlns:a16="http://schemas.microsoft.com/office/drawing/2014/main" id="{9F94C8B1-2B49-497B-BC6D-272EBC0FBC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9095" y="3820932"/>
                      <a:ext cx="3495675" cy="2249112"/>
                      <a:chOff x="861470" y="3803679"/>
                      <a:chExt cx="3495675" cy="2249112"/>
                    </a:xfrm>
                  </p:grpSpPr>
                  <p:grpSp>
                    <p:nvGrpSpPr>
                      <p:cNvPr id="42" name="Group 41">
                        <a:extLst>
                          <a:ext uri="{FF2B5EF4-FFF2-40B4-BE49-F238E27FC236}">
                            <a16:creationId xmlns:a16="http://schemas.microsoft.com/office/drawing/2014/main" id="{892F5672-2529-42F2-BCA8-92458E9E0E6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49788" y="5760923"/>
                        <a:ext cx="3307357" cy="291868"/>
                        <a:chOff x="7679528" y="5817585"/>
                        <a:chExt cx="3302797" cy="339800"/>
                      </a:xfrm>
                    </p:grpSpPr>
                    <p:cxnSp>
                      <p:nvCxnSpPr>
                        <p:cNvPr id="46" name="Straight Connector 45">
                          <a:extLst>
                            <a:ext uri="{FF2B5EF4-FFF2-40B4-BE49-F238E27FC236}">
                              <a16:creationId xmlns:a16="http://schemas.microsoft.com/office/drawing/2014/main" id="{808F7D15-86E4-4D01-8DFA-5A664A2E6AA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7679528" y="5817585"/>
                          <a:ext cx="3302797" cy="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47" name="Rectangle 46">
                              <a:extLst>
                                <a:ext uri="{FF2B5EF4-FFF2-40B4-BE49-F238E27FC236}">
                                  <a16:creationId xmlns:a16="http://schemas.microsoft.com/office/drawing/2014/main" id="{C16C0A4F-1110-4A9E-8A31-5E88455CCC3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9091842" y="5817586"/>
                              <a:ext cx="395057" cy="33979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47" name="Rectangle 46">
                              <a:extLst>
                                <a:ext uri="{FF2B5EF4-FFF2-40B4-BE49-F238E27FC236}">
                                  <a16:creationId xmlns:a16="http://schemas.microsoft.com/office/drawing/2014/main" id="{C16C0A4F-1110-4A9E-8A31-5E88455CCC36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9091842" y="5817586"/>
                              <a:ext cx="395057" cy="339799"/>
                            </a:xfrm>
                            <a:prstGeom prst="rect">
                              <a:avLst/>
                            </a:prstGeom>
                            <a:blipFill>
                              <a:blip r:embed="rId5"/>
                              <a:stretch>
                                <a:fillRect l="-1299" b="-7407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grpSp>
                    <p:nvGrpSpPr>
                      <p:cNvPr id="43" name="Group 42">
                        <a:extLst>
                          <a:ext uri="{FF2B5EF4-FFF2-40B4-BE49-F238E27FC236}">
                            <a16:creationId xmlns:a16="http://schemas.microsoft.com/office/drawing/2014/main" id="{29437A16-6CCD-494B-8B9E-51EA6FFB1BC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1470" y="3803679"/>
                        <a:ext cx="362395" cy="2079957"/>
                        <a:chOff x="7491470" y="3538923"/>
                        <a:chExt cx="361895" cy="2421537"/>
                      </a:xfrm>
                    </p:grpSpPr>
                    <p:cxnSp>
                      <p:nvCxnSpPr>
                        <p:cNvPr id="44" name="Straight Connector 43">
                          <a:extLst>
                            <a:ext uri="{FF2B5EF4-FFF2-40B4-BE49-F238E27FC236}">
                              <a16:creationId xmlns:a16="http://schemas.microsoft.com/office/drawing/2014/main" id="{92AF328A-7BBE-4C66-898B-3E9AC8CD10D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7853365" y="3538923"/>
                          <a:ext cx="0" cy="2421537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45" name="Rectangle 44">
                              <a:extLst>
                                <a:ext uri="{FF2B5EF4-FFF2-40B4-BE49-F238E27FC236}">
                                  <a16:creationId xmlns:a16="http://schemas.microsoft.com/office/drawing/2014/main" id="{8F82483B-1B25-41A5-8B79-E7216059BDD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491470" y="4457379"/>
                              <a:ext cx="285754" cy="34321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45" name="Rectangle 44">
                              <a:extLst>
                                <a:ext uri="{FF2B5EF4-FFF2-40B4-BE49-F238E27FC236}">
                                  <a16:creationId xmlns:a16="http://schemas.microsoft.com/office/drawing/2014/main" id="{8F82483B-1B25-41A5-8B79-E7216059BDD5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7491470" y="4457379"/>
                              <a:ext cx="285754" cy="343219"/>
                            </a:xfrm>
                            <a:prstGeom prst="rect">
                              <a:avLst/>
                            </a:prstGeom>
                            <a:blipFill>
                              <a:blip r:embed="rId6"/>
                              <a:stretch>
                                <a:fillRect l="-48214" r="-37500" b="-20000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</p:grpSp>
              </p:grpSp>
              <p:cxnSp>
                <p:nvCxnSpPr>
                  <p:cNvPr id="9" name="Straight Connector 8">
                    <a:extLst>
                      <a:ext uri="{FF2B5EF4-FFF2-40B4-BE49-F238E27FC236}">
                        <a16:creationId xmlns:a16="http://schemas.microsoft.com/office/drawing/2014/main" id="{4D7B4FF8-1845-4D00-B6D6-F5EFA6FC7E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173196" y="4883394"/>
                    <a:ext cx="0" cy="148433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FC34DE3D-1C68-4411-9A9C-00BD3DDD0635}"/>
                      </a:ext>
                    </a:extLst>
                  </p:cNvPr>
                  <p:cNvSpPr/>
                  <p:nvPr/>
                </p:nvSpPr>
                <p:spPr>
                  <a:xfrm>
                    <a:off x="979744" y="5029328"/>
                    <a:ext cx="351635" cy="221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FC34DE3D-1C68-4411-9A9C-00BD3DDD063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744" y="5029328"/>
                    <a:ext cx="351635" cy="22144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87601EE-945E-4869-BB6D-68C09494FDB2}"/>
                </a:ext>
              </a:extLst>
            </p:cNvPr>
            <p:cNvSpPr/>
            <p:nvPr/>
          </p:nvSpPr>
          <p:spPr>
            <a:xfrm>
              <a:off x="1352550" y="3638550"/>
              <a:ext cx="3476625" cy="2219325"/>
            </a:xfrm>
            <a:custGeom>
              <a:avLst/>
              <a:gdLst>
                <a:gd name="connsiteX0" fmla="*/ 0 w 3476625"/>
                <a:gd name="connsiteY0" fmla="*/ 0 h 2219325"/>
                <a:gd name="connsiteX1" fmla="*/ 57150 w 3476625"/>
                <a:gd name="connsiteY1" fmla="*/ 714375 h 2219325"/>
                <a:gd name="connsiteX2" fmla="*/ 200025 w 3476625"/>
                <a:gd name="connsiteY2" fmla="*/ 1238250 h 2219325"/>
                <a:gd name="connsiteX3" fmla="*/ 914400 w 3476625"/>
                <a:gd name="connsiteY3" fmla="*/ 1876425 h 2219325"/>
                <a:gd name="connsiteX4" fmla="*/ 1619250 w 3476625"/>
                <a:gd name="connsiteY4" fmla="*/ 2143125 h 2219325"/>
                <a:gd name="connsiteX5" fmla="*/ 3476625 w 3476625"/>
                <a:gd name="connsiteY5" fmla="*/ 2219325 h 221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6625" h="2219325">
                  <a:moveTo>
                    <a:pt x="0" y="0"/>
                  </a:moveTo>
                  <a:cubicBezTo>
                    <a:pt x="11906" y="254000"/>
                    <a:pt x="23812" y="508000"/>
                    <a:pt x="57150" y="714375"/>
                  </a:cubicBezTo>
                  <a:cubicBezTo>
                    <a:pt x="90488" y="920750"/>
                    <a:pt x="57150" y="1044575"/>
                    <a:pt x="200025" y="1238250"/>
                  </a:cubicBezTo>
                  <a:cubicBezTo>
                    <a:pt x="342900" y="1431925"/>
                    <a:pt x="677863" y="1725613"/>
                    <a:pt x="914400" y="1876425"/>
                  </a:cubicBezTo>
                  <a:cubicBezTo>
                    <a:pt x="1150937" y="2027237"/>
                    <a:pt x="1192213" y="2085975"/>
                    <a:pt x="1619250" y="2143125"/>
                  </a:cubicBezTo>
                  <a:cubicBezTo>
                    <a:pt x="2046287" y="2200275"/>
                    <a:pt x="2761456" y="2209800"/>
                    <a:pt x="3476625" y="2219325"/>
                  </a:cubicBezTo>
                </a:path>
              </a:pathLst>
            </a:custGeom>
            <a:noFill/>
            <a:ln w="19050">
              <a:solidFill>
                <a:srgbClr val="D83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49B0EC9-38A1-40D9-B21D-0FA8C8BBF907}"/>
              </a:ext>
            </a:extLst>
          </p:cNvPr>
          <p:cNvGrpSpPr/>
          <p:nvPr/>
        </p:nvGrpSpPr>
        <p:grpSpPr>
          <a:xfrm>
            <a:off x="5652004" y="3838575"/>
            <a:ext cx="3991199" cy="2604869"/>
            <a:chOff x="5556754" y="3876675"/>
            <a:chExt cx="3991199" cy="2604869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E60482D-E9E6-4CA2-A937-78A4EF9C5C49}"/>
                </a:ext>
              </a:extLst>
            </p:cNvPr>
            <p:cNvGrpSpPr/>
            <p:nvPr/>
          </p:nvGrpSpPr>
          <p:grpSpPr>
            <a:xfrm>
              <a:off x="5556754" y="3901639"/>
              <a:ext cx="3991199" cy="2579905"/>
              <a:chOff x="793445" y="2926150"/>
              <a:chExt cx="3577642" cy="2379275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A254D5F7-4D05-4592-A03C-B46A13C31D9C}"/>
                  </a:ext>
                </a:extLst>
              </p:cNvPr>
              <p:cNvGrpSpPr/>
              <p:nvPr/>
            </p:nvGrpSpPr>
            <p:grpSpPr>
              <a:xfrm>
                <a:off x="793445" y="2926150"/>
                <a:ext cx="3577642" cy="2379275"/>
                <a:chOff x="793445" y="2926150"/>
                <a:chExt cx="3577642" cy="237927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8C5463AA-6DE8-4B2A-8DE7-7287161B0A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19452" y="5083982"/>
                      <a:ext cx="351635" cy="22144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8C5463AA-6DE8-4B2A-8DE7-7287161B0AE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19452" y="5083982"/>
                      <a:ext cx="351635" cy="221443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3A3AF069-953F-47FC-ABBA-4452C19BD14C}"/>
                    </a:ext>
                  </a:extLst>
                </p:cNvPr>
                <p:cNvGrpSpPr/>
                <p:nvPr/>
              </p:nvGrpSpPr>
              <p:grpSpPr>
                <a:xfrm>
                  <a:off x="793445" y="2926150"/>
                  <a:ext cx="3495675" cy="2249112"/>
                  <a:chOff x="793445" y="2926150"/>
                  <a:chExt cx="3495675" cy="2249112"/>
                </a:xfrm>
              </p:grpSpPr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F5172002-2D4E-4B5D-B3ED-0E83CFCF6707}"/>
                      </a:ext>
                    </a:extLst>
                  </p:cNvPr>
                  <p:cNvGrpSpPr/>
                  <p:nvPr/>
                </p:nvGrpSpPr>
                <p:grpSpPr>
                  <a:xfrm>
                    <a:off x="793445" y="2926150"/>
                    <a:ext cx="3495675" cy="2249112"/>
                    <a:chOff x="909095" y="3820932"/>
                    <a:chExt cx="3495675" cy="2249112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1" name="Rectangle 80">
                          <a:extLst>
                            <a:ext uri="{FF2B5EF4-FFF2-40B4-BE49-F238E27FC236}">
                              <a16:creationId xmlns:a16="http://schemas.microsoft.com/office/drawing/2014/main" id="{1D431095-1398-4338-A4CE-E9ABEAEE838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058965" y="4205016"/>
                          <a:ext cx="1536316" cy="4462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t" anchorCtr="0"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400" baseline="-10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1" name="Rectangle 80">
                          <a:extLst>
                            <a:ext uri="{FF2B5EF4-FFF2-40B4-BE49-F238E27FC236}">
                              <a16:creationId xmlns:a16="http://schemas.microsoft.com/office/drawing/2014/main" id="{1D431095-1398-4338-A4CE-E9ABEAEE8382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058965" y="4205016"/>
                          <a:ext cx="1536316" cy="446211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8541" b="-5063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82" name="Group 81">
                      <a:extLst>
                        <a:ext uri="{FF2B5EF4-FFF2-40B4-BE49-F238E27FC236}">
                          <a16:creationId xmlns:a16="http://schemas.microsoft.com/office/drawing/2014/main" id="{F5C600F3-A0B0-454B-AC22-79CE0945FC1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9095" y="3820932"/>
                      <a:ext cx="3495675" cy="2249112"/>
                      <a:chOff x="861470" y="3803679"/>
                      <a:chExt cx="3495675" cy="2249112"/>
                    </a:xfrm>
                  </p:grpSpPr>
                  <p:grpSp>
                    <p:nvGrpSpPr>
                      <p:cNvPr id="84" name="Group 83">
                        <a:extLst>
                          <a:ext uri="{FF2B5EF4-FFF2-40B4-BE49-F238E27FC236}">
                            <a16:creationId xmlns:a16="http://schemas.microsoft.com/office/drawing/2014/main" id="{FB54B24A-C515-424F-9AFF-CE6CAFAC8B9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49788" y="5760923"/>
                        <a:ext cx="3307357" cy="291868"/>
                        <a:chOff x="7679528" y="5817585"/>
                        <a:chExt cx="3302797" cy="339800"/>
                      </a:xfrm>
                    </p:grpSpPr>
                    <p:cxnSp>
                      <p:nvCxnSpPr>
                        <p:cNvPr id="93" name="Straight Connector 92">
                          <a:extLst>
                            <a:ext uri="{FF2B5EF4-FFF2-40B4-BE49-F238E27FC236}">
                              <a16:creationId xmlns:a16="http://schemas.microsoft.com/office/drawing/2014/main" id="{210CA027-8613-47F3-908F-350E7BDF0D76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7679528" y="5817585"/>
                          <a:ext cx="3302797" cy="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94" name="Rectangle 93">
                              <a:extLst>
                                <a:ext uri="{FF2B5EF4-FFF2-40B4-BE49-F238E27FC236}">
                                  <a16:creationId xmlns:a16="http://schemas.microsoft.com/office/drawing/2014/main" id="{0A4A4E93-9AD6-444E-9B09-B96152FF523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9091842" y="5817586"/>
                              <a:ext cx="395057" cy="33979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94" name="Rectangle 93">
                              <a:extLst>
                                <a:ext uri="{FF2B5EF4-FFF2-40B4-BE49-F238E27FC236}">
                                  <a16:creationId xmlns:a16="http://schemas.microsoft.com/office/drawing/2014/main" id="{0A4A4E93-9AD6-444E-9B09-B96152FF523F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9091842" y="5817586"/>
                              <a:ext cx="395057" cy="339799"/>
                            </a:xfrm>
                            <a:prstGeom prst="rect">
                              <a:avLst/>
                            </a:prstGeom>
                            <a:blipFill>
                              <a:blip r:embed="rId10"/>
                              <a:stretch>
                                <a:fillRect l="-2740" b="-9615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grpSp>
                    <p:nvGrpSpPr>
                      <p:cNvPr id="86" name="Group 85">
                        <a:extLst>
                          <a:ext uri="{FF2B5EF4-FFF2-40B4-BE49-F238E27FC236}">
                            <a16:creationId xmlns:a16="http://schemas.microsoft.com/office/drawing/2014/main" id="{E3DFC33E-52CC-410D-8907-9E5B5F8C632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1470" y="3803679"/>
                        <a:ext cx="362395" cy="2079957"/>
                        <a:chOff x="7491470" y="3538923"/>
                        <a:chExt cx="361895" cy="2421537"/>
                      </a:xfrm>
                    </p:grpSpPr>
                    <p:cxnSp>
                      <p:nvCxnSpPr>
                        <p:cNvPr id="87" name="Straight Connector 86">
                          <a:extLst>
                            <a:ext uri="{FF2B5EF4-FFF2-40B4-BE49-F238E27FC236}">
                              <a16:creationId xmlns:a16="http://schemas.microsoft.com/office/drawing/2014/main" id="{F54BEFEA-D7BF-44C9-90A7-3B672296193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7853365" y="3538923"/>
                          <a:ext cx="0" cy="2421537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92" name="Rectangle 91">
                              <a:extLst>
                                <a:ext uri="{FF2B5EF4-FFF2-40B4-BE49-F238E27FC236}">
                                  <a16:creationId xmlns:a16="http://schemas.microsoft.com/office/drawing/2014/main" id="{9B6F8112-7329-4CD7-9787-38218F6EFD6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491470" y="4457379"/>
                              <a:ext cx="285754" cy="34321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92" name="Rectangle 91">
                              <a:extLst>
                                <a:ext uri="{FF2B5EF4-FFF2-40B4-BE49-F238E27FC236}">
                                  <a16:creationId xmlns:a16="http://schemas.microsoft.com/office/drawing/2014/main" id="{9B6F8112-7329-4CD7-9787-38218F6EFD6B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7491470" y="4457379"/>
                              <a:ext cx="285754" cy="343219"/>
                            </a:xfrm>
                            <a:prstGeom prst="rect">
                              <a:avLst/>
                            </a:prstGeom>
                            <a:blipFill>
                              <a:blip r:embed="rId11"/>
                              <a:stretch>
                                <a:fillRect l="-54717" r="-41509" b="-22642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</p:grpSp>
              </p:grp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01299DFA-E003-4E2E-8F12-10DECD1849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173196" y="4883394"/>
                    <a:ext cx="0" cy="148433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038662F0-4F8E-41CD-85DC-491B287CA557}"/>
                      </a:ext>
                    </a:extLst>
                  </p:cNvPr>
                  <p:cNvSpPr/>
                  <p:nvPr/>
                </p:nvSpPr>
                <p:spPr>
                  <a:xfrm>
                    <a:off x="979744" y="5029328"/>
                    <a:ext cx="351635" cy="221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038662F0-4F8E-41CD-85DC-491B287CA55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744" y="5029328"/>
                    <a:ext cx="351635" cy="22144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CF6014B-9331-4993-A753-5C1E7B5BBA24}"/>
                </a:ext>
              </a:extLst>
            </p:cNvPr>
            <p:cNvSpPr/>
            <p:nvPr/>
          </p:nvSpPr>
          <p:spPr>
            <a:xfrm>
              <a:off x="6019800" y="3876675"/>
              <a:ext cx="3086100" cy="2105025"/>
            </a:xfrm>
            <a:custGeom>
              <a:avLst/>
              <a:gdLst>
                <a:gd name="connsiteX0" fmla="*/ 0 w 3086100"/>
                <a:gd name="connsiteY0" fmla="*/ 2105025 h 2105025"/>
                <a:gd name="connsiteX1" fmla="*/ 1123950 w 3086100"/>
                <a:gd name="connsiteY1" fmla="*/ 2038350 h 2105025"/>
                <a:gd name="connsiteX2" fmla="*/ 1943100 w 3086100"/>
                <a:gd name="connsiteY2" fmla="*/ 1819275 h 2105025"/>
                <a:gd name="connsiteX3" fmla="*/ 2390775 w 3086100"/>
                <a:gd name="connsiteY3" fmla="*/ 1485900 h 2105025"/>
                <a:gd name="connsiteX4" fmla="*/ 2838450 w 3086100"/>
                <a:gd name="connsiteY4" fmla="*/ 685800 h 2105025"/>
                <a:gd name="connsiteX5" fmla="*/ 3086100 w 3086100"/>
                <a:gd name="connsiteY5" fmla="*/ 0 h 210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6100" h="2105025">
                  <a:moveTo>
                    <a:pt x="0" y="2105025"/>
                  </a:moveTo>
                  <a:cubicBezTo>
                    <a:pt x="400050" y="2095500"/>
                    <a:pt x="800100" y="2085975"/>
                    <a:pt x="1123950" y="2038350"/>
                  </a:cubicBezTo>
                  <a:cubicBezTo>
                    <a:pt x="1447800" y="1990725"/>
                    <a:pt x="1731963" y="1911350"/>
                    <a:pt x="1943100" y="1819275"/>
                  </a:cubicBezTo>
                  <a:cubicBezTo>
                    <a:pt x="2154237" y="1727200"/>
                    <a:pt x="2241550" y="1674812"/>
                    <a:pt x="2390775" y="1485900"/>
                  </a:cubicBezTo>
                  <a:cubicBezTo>
                    <a:pt x="2540000" y="1296988"/>
                    <a:pt x="2722563" y="933450"/>
                    <a:pt x="2838450" y="685800"/>
                  </a:cubicBezTo>
                  <a:cubicBezTo>
                    <a:pt x="2954337" y="438150"/>
                    <a:pt x="3020218" y="219075"/>
                    <a:pt x="3086100" y="0"/>
                  </a:cubicBezTo>
                </a:path>
              </a:pathLst>
            </a:custGeom>
            <a:noFill/>
            <a:ln w="19050">
              <a:solidFill>
                <a:srgbClr val="D83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0E716B06-0CCA-4A5E-8799-AE01F38F36BB}"/>
                  </a:ext>
                </a:extLst>
              </p:cNvPr>
              <p:cNvSpPr/>
              <p:nvPr/>
            </p:nvSpPr>
            <p:spPr>
              <a:xfrm>
                <a:off x="653115" y="2121168"/>
                <a:ext cx="7308052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0E716B06-0CCA-4A5E-8799-AE01F38F36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15" y="2121168"/>
                <a:ext cx="7308052" cy="47258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218A009E-288D-450C-9DC6-66D31464E68E}"/>
              </a:ext>
            </a:extLst>
          </p:cNvPr>
          <p:cNvGrpSpPr/>
          <p:nvPr/>
        </p:nvGrpSpPr>
        <p:grpSpPr>
          <a:xfrm>
            <a:off x="8648699" y="1859767"/>
            <a:ext cx="3010166" cy="1548831"/>
            <a:chOff x="8324584" y="1858470"/>
            <a:chExt cx="3010166" cy="1548831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0062B98-A333-415C-920C-77F71F1A166E}"/>
                </a:ext>
              </a:extLst>
            </p:cNvPr>
            <p:cNvGrpSpPr/>
            <p:nvPr/>
          </p:nvGrpSpPr>
          <p:grpSpPr>
            <a:xfrm>
              <a:off x="8324584" y="1858470"/>
              <a:ext cx="3010166" cy="1439346"/>
              <a:chOff x="8324584" y="1858470"/>
              <a:chExt cx="3010166" cy="143934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85C51700-5853-449D-9C24-C3740C0C1222}"/>
                      </a:ext>
                    </a:extLst>
                  </p:cNvPr>
                  <p:cNvSpPr/>
                  <p:nvPr/>
                </p:nvSpPr>
                <p:spPr>
                  <a:xfrm>
                    <a:off x="8677274" y="3116713"/>
                    <a:ext cx="237043" cy="1811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85C51700-5853-449D-9C24-C3740C0C122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77274" y="3116713"/>
                    <a:ext cx="237043" cy="18110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666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30F6C63E-F26D-4D85-98D2-9102A6F130C2}"/>
                  </a:ext>
                </a:extLst>
              </p:cNvPr>
              <p:cNvGrpSpPr/>
              <p:nvPr/>
            </p:nvGrpSpPr>
            <p:grpSpPr>
              <a:xfrm>
                <a:off x="8324584" y="1858470"/>
                <a:ext cx="3010166" cy="1361203"/>
                <a:chOff x="8334109" y="1858470"/>
                <a:chExt cx="3010166" cy="1361203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02D25FA2-71DF-486F-98B6-40A71E84BE36}"/>
                    </a:ext>
                  </a:extLst>
                </p:cNvPr>
                <p:cNvGrpSpPr/>
                <p:nvPr/>
              </p:nvGrpSpPr>
              <p:grpSpPr>
                <a:xfrm>
                  <a:off x="8334109" y="1858470"/>
                  <a:ext cx="3001768" cy="1361203"/>
                  <a:chOff x="8334109" y="1858470"/>
                  <a:chExt cx="3001768" cy="1361203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7" name="Rectangle 116">
                        <a:extLst>
                          <a:ext uri="{FF2B5EF4-FFF2-40B4-BE49-F238E27FC236}">
                            <a16:creationId xmlns:a16="http://schemas.microsoft.com/office/drawing/2014/main" id="{760FA6F6-D9E5-4C12-82F2-3F3BE02EF0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34109" y="2055832"/>
                        <a:ext cx="285698" cy="1956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17" name="Rectangle 116">
                        <a:extLst>
                          <a:ext uri="{FF2B5EF4-FFF2-40B4-BE49-F238E27FC236}">
                            <a16:creationId xmlns:a16="http://schemas.microsoft.com/office/drawing/2014/main" id="{760FA6F6-D9E5-4C12-82F2-3F3BE02EF04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334109" y="2055832"/>
                        <a:ext cx="285698" cy="195684"/>
                      </a:xfrm>
                      <a:prstGeom prst="rect">
                        <a:avLst/>
                      </a:prstGeom>
                      <a:blipFill>
                        <a:blip r:embed="rId15"/>
                        <a:stretch>
                          <a:fillRect l="-110638" t="-21212" r="-91489" b="-66667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AF23C121-9623-4E41-927D-C0BE6FD9D5B8}"/>
                      </a:ext>
                    </a:extLst>
                  </p:cNvPr>
                  <p:cNvGrpSpPr/>
                  <p:nvPr/>
                </p:nvGrpSpPr>
                <p:grpSpPr>
                  <a:xfrm>
                    <a:off x="8648699" y="1858470"/>
                    <a:ext cx="2687178" cy="1361203"/>
                    <a:chOff x="8609570" y="1993165"/>
                    <a:chExt cx="2687178" cy="1361203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12" name="Rectangle 111">
                          <a:extLst>
                            <a:ext uri="{FF2B5EF4-FFF2-40B4-BE49-F238E27FC236}">
                              <a16:creationId xmlns:a16="http://schemas.microsoft.com/office/drawing/2014/main" id="{FDCACC82-CC3D-41E8-B939-A94A06D14A9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443184" y="1993165"/>
                          <a:ext cx="733323" cy="3386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t" anchorCtr="0"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aseline="-10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12" name="Rectangle 111">
                          <a:extLst>
                            <a:ext uri="{FF2B5EF4-FFF2-40B4-BE49-F238E27FC236}">
                              <a16:creationId xmlns:a16="http://schemas.microsoft.com/office/drawing/2014/main" id="{FDCACC82-CC3D-41E8-B939-A94A06D14A9D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443184" y="1993165"/>
                          <a:ext cx="733323" cy="338661"/>
                        </a:xfrm>
                        <a:prstGeom prst="rect">
                          <a:avLst/>
                        </a:prstGeom>
                        <a:blipFill>
                          <a:blip r:embed="rId16"/>
                          <a:stretch>
                            <a:fillRect l="-15833" r="-7500" b="-23214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22F36DDA-1E55-4197-B234-F017B519F6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09570" y="2149455"/>
                      <a:ext cx="2687178" cy="1204913"/>
                      <a:chOff x="8609570" y="2149455"/>
                      <a:chExt cx="2687178" cy="1204913"/>
                    </a:xfrm>
                  </p:grpSpPr>
                  <p:grpSp>
                    <p:nvGrpSpPr>
                      <p:cNvPr id="18" name="Group 17">
                        <a:extLst>
                          <a:ext uri="{FF2B5EF4-FFF2-40B4-BE49-F238E27FC236}">
                            <a16:creationId xmlns:a16="http://schemas.microsoft.com/office/drawing/2014/main" id="{C830C50A-02CF-48A4-9CC3-0EB8ACB138C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353078" y="2687649"/>
                        <a:ext cx="285698" cy="200544"/>
                        <a:chOff x="9353078" y="2687649"/>
                        <a:chExt cx="285698" cy="200544"/>
                      </a:xfrm>
                    </p:grpSpPr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07" name="Rectangle 106">
                              <a:extLst>
                                <a:ext uri="{FF2B5EF4-FFF2-40B4-BE49-F238E27FC236}">
                                  <a16:creationId xmlns:a16="http://schemas.microsoft.com/office/drawing/2014/main" id="{FBA7DEC9-3CE0-424C-943D-945305A3D5F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9353078" y="2786351"/>
                              <a:ext cx="285698" cy="10184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sz="12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07" name="Rectangle 106">
                              <a:extLst>
                                <a:ext uri="{FF2B5EF4-FFF2-40B4-BE49-F238E27FC236}">
                                  <a16:creationId xmlns:a16="http://schemas.microsoft.com/office/drawing/2014/main" id="{FBA7DEC9-3CE0-424C-943D-945305A3D5FB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9353078" y="2786351"/>
                              <a:ext cx="285698" cy="101842"/>
                            </a:xfrm>
                            <a:prstGeom prst="rect">
                              <a:avLst/>
                            </a:prstGeom>
                            <a:blipFill>
                              <a:blip r:embed="rId17"/>
                              <a:stretch>
                                <a:fillRect t="-29412" b="-52941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cxnSp>
                      <p:nvCxnSpPr>
                        <p:cNvPr id="111" name="Straight Connector 110">
                          <a:extLst>
                            <a:ext uri="{FF2B5EF4-FFF2-40B4-BE49-F238E27FC236}">
                              <a16:creationId xmlns:a16="http://schemas.microsoft.com/office/drawing/2014/main" id="{F672E9F8-8B93-4D92-B292-BD1F1999F83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9480177" y="2687649"/>
                          <a:ext cx="0" cy="68265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26" name="Group 25">
                        <a:extLst>
                          <a:ext uri="{FF2B5EF4-FFF2-40B4-BE49-F238E27FC236}">
                            <a16:creationId xmlns:a16="http://schemas.microsoft.com/office/drawing/2014/main" id="{68AC06FF-C622-424A-B160-A6E37C5BECD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09570" y="2149455"/>
                        <a:ext cx="2687178" cy="1204913"/>
                        <a:chOff x="8600045" y="2149455"/>
                        <a:chExt cx="2687178" cy="1204913"/>
                      </a:xfrm>
                    </p:grpSpPr>
                    <p:grpSp>
                      <p:nvGrpSpPr>
                        <p:cNvPr id="114" name="Group 113">
                          <a:extLst>
                            <a:ext uri="{FF2B5EF4-FFF2-40B4-BE49-F238E27FC236}">
                              <a16:creationId xmlns:a16="http://schemas.microsoft.com/office/drawing/2014/main" id="{F23F39A1-2EC1-4609-9359-4A090CEE151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600045" y="2687960"/>
                          <a:ext cx="2687178" cy="259245"/>
                          <a:chOff x="7679528" y="5817585"/>
                          <a:chExt cx="3302797" cy="656269"/>
                        </a:xfrm>
                      </p:grpSpPr>
                      <p:cxnSp>
                        <p:nvCxnSpPr>
                          <p:cNvPr id="118" name="Straight Connector 117">
                            <a:extLst>
                              <a:ext uri="{FF2B5EF4-FFF2-40B4-BE49-F238E27FC236}">
                                <a16:creationId xmlns:a16="http://schemas.microsoft.com/office/drawing/2014/main" id="{4BB75C7D-3D88-43DC-A97E-1E93DAA2A8C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7679528" y="5817585"/>
                            <a:ext cx="3302797" cy="0"/>
                          </a:xfrm>
                          <a:prstGeom prst="line">
                            <a:avLst/>
                          </a:prstGeom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119" name="Rectangle 118">
                                <a:extLst>
                                  <a:ext uri="{FF2B5EF4-FFF2-40B4-BE49-F238E27FC236}">
                                    <a16:creationId xmlns:a16="http://schemas.microsoft.com/office/drawing/2014/main" id="{90623AEF-CEF0-48E3-A194-75029A0B5F24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82379" y="5989608"/>
                                <a:ext cx="544098" cy="484246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119" name="Rectangle 118">
                                <a:extLst>
                                  <a:ext uri="{FF2B5EF4-FFF2-40B4-BE49-F238E27FC236}">
                                    <a16:creationId xmlns:a16="http://schemas.microsoft.com/office/drawing/2014/main" id="{90623AEF-CEF0-48E3-A194-75029A0B5F24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9182379" y="5989608"/>
                                <a:ext cx="544098" cy="484246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18"/>
                                <a:stretch>
                                  <a:fillRect b="-18750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116" name="Straight Connector 115">
                          <a:extLst>
                            <a:ext uri="{FF2B5EF4-FFF2-40B4-BE49-F238E27FC236}">
                              <a16:creationId xmlns:a16="http://schemas.microsoft.com/office/drawing/2014/main" id="{FB209ACA-F8EC-4189-AD1D-224641DCCE3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8743121" y="2149455"/>
                          <a:ext cx="0" cy="95658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21" name="Freeform: Shape 20">
                          <a:extLst>
                            <a:ext uri="{FF2B5EF4-FFF2-40B4-BE49-F238E27FC236}">
                              <a16:creationId xmlns:a16="http://schemas.microsoft.com/office/drawing/2014/main" id="{F2C1414F-E1DE-49F2-8A02-A7DAF205F48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10632" y="2314575"/>
                          <a:ext cx="2466968" cy="1039793"/>
                        </a:xfrm>
                        <a:custGeom>
                          <a:avLst/>
                          <a:gdLst>
                            <a:gd name="connsiteX0" fmla="*/ 0 w 2400300"/>
                            <a:gd name="connsiteY0" fmla="*/ 1019175 h 1019175"/>
                            <a:gd name="connsiteX1" fmla="*/ 228600 w 2400300"/>
                            <a:gd name="connsiteY1" fmla="*/ 628650 h 1019175"/>
                            <a:gd name="connsiteX2" fmla="*/ 619125 w 2400300"/>
                            <a:gd name="connsiteY2" fmla="*/ 361950 h 1019175"/>
                            <a:gd name="connsiteX3" fmla="*/ 1095375 w 2400300"/>
                            <a:gd name="connsiteY3" fmla="*/ 95250 h 1019175"/>
                            <a:gd name="connsiteX4" fmla="*/ 2400300 w 2400300"/>
                            <a:gd name="connsiteY4" fmla="*/ 0 h 10191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400300" h="1019175">
                              <a:moveTo>
                                <a:pt x="0" y="1019175"/>
                              </a:moveTo>
                              <a:cubicBezTo>
                                <a:pt x="62706" y="878681"/>
                                <a:pt x="125413" y="738187"/>
                                <a:pt x="228600" y="628650"/>
                              </a:cubicBezTo>
                              <a:cubicBezTo>
                                <a:pt x="331787" y="519113"/>
                                <a:pt x="474663" y="450850"/>
                                <a:pt x="619125" y="361950"/>
                              </a:cubicBezTo>
                              <a:cubicBezTo>
                                <a:pt x="763587" y="273050"/>
                                <a:pt x="798513" y="155575"/>
                                <a:pt x="1095375" y="95250"/>
                              </a:cubicBezTo>
                              <a:cubicBezTo>
                                <a:pt x="1392238" y="34925"/>
                                <a:pt x="1896269" y="17462"/>
                                <a:pt x="2400300" y="0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rgbClr val="D83CD8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</p:grpSp>
              </p:grp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7E813C44-5EE9-4A33-B6B8-3DDCB0BDB88A}"/>
                    </a:ext>
                  </a:extLst>
                </p:cNvPr>
                <p:cNvSpPr/>
                <p:nvPr/>
              </p:nvSpPr>
              <p:spPr>
                <a:xfrm>
                  <a:off x="8875837" y="1876425"/>
                  <a:ext cx="2468438" cy="1314450"/>
                </a:xfrm>
                <a:custGeom>
                  <a:avLst/>
                  <a:gdLst>
                    <a:gd name="connsiteX0" fmla="*/ 1463 w 2468438"/>
                    <a:gd name="connsiteY0" fmla="*/ 0 h 1314450"/>
                    <a:gd name="connsiteX1" fmla="*/ 106238 w 2468438"/>
                    <a:gd name="connsiteY1" fmla="*/ 466725 h 1314450"/>
                    <a:gd name="connsiteX2" fmla="*/ 677738 w 2468438"/>
                    <a:gd name="connsiteY2" fmla="*/ 695325 h 1314450"/>
                    <a:gd name="connsiteX3" fmla="*/ 1592138 w 2468438"/>
                    <a:gd name="connsiteY3" fmla="*/ 1162050 h 1314450"/>
                    <a:gd name="connsiteX4" fmla="*/ 2468438 w 2468438"/>
                    <a:gd name="connsiteY4" fmla="*/ 1314450 h 1314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68438" h="1314450">
                      <a:moveTo>
                        <a:pt x="1463" y="0"/>
                      </a:moveTo>
                      <a:cubicBezTo>
                        <a:pt x="-2506" y="175419"/>
                        <a:pt x="-6474" y="350838"/>
                        <a:pt x="106238" y="466725"/>
                      </a:cubicBezTo>
                      <a:cubicBezTo>
                        <a:pt x="218950" y="582612"/>
                        <a:pt x="430088" y="579438"/>
                        <a:pt x="677738" y="695325"/>
                      </a:cubicBezTo>
                      <a:cubicBezTo>
                        <a:pt x="925388" y="811212"/>
                        <a:pt x="1293688" y="1058863"/>
                        <a:pt x="1592138" y="1162050"/>
                      </a:cubicBezTo>
                      <a:cubicBezTo>
                        <a:pt x="1890588" y="1265237"/>
                        <a:pt x="2179513" y="1289843"/>
                        <a:pt x="2468438" y="1314450"/>
                      </a:cubicBezTo>
                    </a:path>
                  </a:pathLst>
                </a:custGeom>
                <a:noFill/>
                <a:ln>
                  <a:solidFill>
                    <a:srgbClr val="94248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318C05CA-23B5-42E8-A4C9-3D600FD30DCE}"/>
                    </a:ext>
                  </a:extLst>
                </p:cNvPr>
                <p:cNvSpPr/>
                <p:nvPr/>
              </p:nvSpPr>
              <p:spPr>
                <a:xfrm>
                  <a:off x="10583406" y="3068640"/>
                  <a:ext cx="733323" cy="3386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0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318C05CA-23B5-42E8-A4C9-3D600FD30D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3406" y="3068640"/>
                  <a:ext cx="733323" cy="338661"/>
                </a:xfrm>
                <a:prstGeom prst="rect">
                  <a:avLst/>
                </a:prstGeom>
                <a:blipFill>
                  <a:blip r:embed="rId19"/>
                  <a:stretch>
                    <a:fillRect l="-5785" t="-1818" r="-32231" b="-2545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19CFE04-482E-46FD-AF70-98F2F3FF3025}"/>
                  </a:ext>
                </a:extLst>
              </p:cNvPr>
              <p:cNvSpPr/>
              <p:nvPr/>
            </p:nvSpPr>
            <p:spPr>
              <a:xfrm>
                <a:off x="640395" y="2711696"/>
                <a:ext cx="7308052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19CFE04-482E-46FD-AF70-98F2F3FF3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95" y="2711696"/>
                <a:ext cx="7308052" cy="47258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25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1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38" y="237150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Simplified Cost function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92ACAE-42FB-4434-AE15-6827AD4711B4}"/>
              </a:ext>
            </a:extLst>
          </p:cNvPr>
          <p:cNvCxnSpPr>
            <a:cxnSpLocks/>
          </p:cNvCxnSpPr>
          <p:nvPr/>
        </p:nvCxnSpPr>
        <p:spPr>
          <a:xfrm>
            <a:off x="4848279" y="617161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29EA86C-5792-4371-BCC1-BAA4A885EDA5}"/>
              </a:ext>
            </a:extLst>
          </p:cNvPr>
          <p:cNvGrpSpPr/>
          <p:nvPr/>
        </p:nvGrpSpPr>
        <p:grpSpPr>
          <a:xfrm>
            <a:off x="463038" y="1244086"/>
            <a:ext cx="11557512" cy="1152436"/>
            <a:chOff x="463038" y="940140"/>
            <a:chExt cx="11557512" cy="115243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49F8E45-33D7-4B8E-8313-C0D04EA476B1}"/>
                </a:ext>
              </a:extLst>
            </p:cNvPr>
            <p:cNvSpPr/>
            <p:nvPr/>
          </p:nvSpPr>
          <p:spPr>
            <a:xfrm>
              <a:off x="463038" y="940140"/>
              <a:ext cx="11557512" cy="115243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5E4F2C7-F2FC-47D5-ACC4-16537A1727E9}"/>
                    </a:ext>
                  </a:extLst>
                </p:cNvPr>
                <p:cNvSpPr/>
                <p:nvPr/>
              </p:nvSpPr>
              <p:spPr>
                <a:xfrm>
                  <a:off x="642499" y="1071300"/>
                  <a:ext cx="3871662" cy="8901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𝑜𝑠𝑡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000" i="1" baseline="-20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d>
                                      <m:dPr>
                                        <m:ctrlPr>
                                          <a:rPr lang="en-US" sz="2000" i="1" baseline="3000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 baseline="1000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5E4F2C7-F2FC-47D5-ACC4-16537A1727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99" y="1071300"/>
                  <a:ext cx="3871662" cy="890115"/>
                </a:xfrm>
                <a:prstGeom prst="rect">
                  <a:avLst/>
                </a:prstGeom>
                <a:blipFill>
                  <a:blip r:embed="rId2"/>
                  <a:stretch>
                    <a:fillRect l="-62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673AA4C9-C9F5-415D-89B6-ED24E4076DE8}"/>
                    </a:ext>
                  </a:extLst>
                </p:cNvPr>
                <p:cNvSpPr/>
                <p:nvPr/>
              </p:nvSpPr>
              <p:spPr>
                <a:xfrm>
                  <a:off x="4169005" y="1052470"/>
                  <a:ext cx="5975120" cy="9020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0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      </m:t>
                                </m:r>
                              </m:e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0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</m:d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        </m:t>
                                    </m:r>
                                  </m:e>
                                </m:func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673AA4C9-C9F5-415D-89B6-ED24E4076D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9005" y="1052470"/>
                  <a:ext cx="5975120" cy="902039"/>
                </a:xfrm>
                <a:prstGeom prst="rect">
                  <a:avLst/>
                </a:prstGeom>
                <a:blipFill>
                  <a:blip r:embed="rId3"/>
                  <a:stretch>
                    <a:fillRect b="-81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469A2344-B977-42D9-8042-51FD99D4B92A}"/>
                    </a:ext>
                  </a:extLst>
                </p:cNvPr>
                <p:cNvSpPr/>
                <p:nvPr/>
              </p:nvSpPr>
              <p:spPr>
                <a:xfrm>
                  <a:off x="10292170" y="1277094"/>
                  <a:ext cx="1446317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∈{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469A2344-B977-42D9-8042-51FD99D4B9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2170" y="1277094"/>
                  <a:ext cx="1446317" cy="472581"/>
                </a:xfrm>
                <a:prstGeom prst="rect">
                  <a:avLst/>
                </a:prstGeom>
                <a:blipFill>
                  <a:blip r:embed="rId4"/>
                  <a:stretch>
                    <a:fillRect l="-2941" b="-512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1AE48C3-CC0C-421F-AA24-586F52343C2B}"/>
                </a:ext>
              </a:extLst>
            </p:cNvPr>
            <p:cNvCxnSpPr/>
            <p:nvPr/>
          </p:nvCxnSpPr>
          <p:spPr>
            <a:xfrm>
              <a:off x="4000500" y="1071300"/>
              <a:ext cx="0" cy="883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F08DECA-930D-4AC0-A436-7AB45827AE34}"/>
                </a:ext>
              </a:extLst>
            </p:cNvPr>
            <p:cNvCxnSpPr/>
            <p:nvPr/>
          </p:nvCxnSpPr>
          <p:spPr>
            <a:xfrm>
              <a:off x="9877425" y="1071300"/>
              <a:ext cx="0" cy="883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4F2C974-195D-4477-A68C-F88BE634FB5E}"/>
              </a:ext>
            </a:extLst>
          </p:cNvPr>
          <p:cNvGrpSpPr/>
          <p:nvPr/>
        </p:nvGrpSpPr>
        <p:grpSpPr>
          <a:xfrm>
            <a:off x="463038" y="2560976"/>
            <a:ext cx="11557512" cy="1160980"/>
            <a:chOff x="463038" y="2551451"/>
            <a:chExt cx="11557512" cy="116098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E700C76-7B45-42D7-B647-41295101DFE9}"/>
                </a:ext>
              </a:extLst>
            </p:cNvPr>
            <p:cNvGrpSpPr/>
            <p:nvPr/>
          </p:nvGrpSpPr>
          <p:grpSpPr>
            <a:xfrm>
              <a:off x="463038" y="3052371"/>
              <a:ext cx="11557512" cy="660060"/>
              <a:chOff x="529713" y="2530815"/>
              <a:chExt cx="11557512" cy="660060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6EF77915-2E9E-48DD-BA03-37D607569230}"/>
                  </a:ext>
                </a:extLst>
              </p:cNvPr>
              <p:cNvSpPr/>
              <p:nvPr/>
            </p:nvSpPr>
            <p:spPr>
              <a:xfrm>
                <a:off x="529713" y="2530815"/>
                <a:ext cx="11557512" cy="6600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CF565F7A-45A4-4BAB-A43A-123DFE56E52F}"/>
                      </a:ext>
                    </a:extLst>
                  </p:cNvPr>
                  <p:cNvSpPr/>
                  <p:nvPr/>
                </p:nvSpPr>
                <p:spPr>
                  <a:xfrm>
                    <a:off x="642499" y="2654118"/>
                    <a:ext cx="10658156" cy="41345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14:m>
                      <m:oMath xmlns:m="http://schemas.openxmlformats.org/officeDocument/2006/math"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a14:m>
                    <a: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)</a:t>
                    </a:r>
                  </a:p>
                  <a:p>
                    <a:endParaRPr lang="en-US" sz="2000" dirty="0">
                      <a:solidFill>
                        <a:schemeClr val="tx1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CF565F7A-45A4-4BAB-A43A-123DFE56E52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2499" y="2654118"/>
                    <a:ext cx="10658156" cy="41345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800" t="-16418" b="-14925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67DA4D20-C07C-4FA8-92E3-B820DB49FFE9}"/>
                </a:ext>
              </a:extLst>
            </p:cNvPr>
            <p:cNvSpPr/>
            <p:nvPr/>
          </p:nvSpPr>
          <p:spPr>
            <a:xfrm>
              <a:off x="6096000" y="2551451"/>
              <a:ext cx="295275" cy="359115"/>
            </a:xfrm>
            <a:prstGeom prst="downArrow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B41EA2C-B639-431F-BCFA-B27A47A23EDE}"/>
              </a:ext>
            </a:extLst>
          </p:cNvPr>
          <p:cNvGrpSpPr/>
          <p:nvPr/>
        </p:nvGrpSpPr>
        <p:grpSpPr>
          <a:xfrm>
            <a:off x="642499" y="3544836"/>
            <a:ext cx="9863578" cy="1352283"/>
            <a:chOff x="642499" y="3544836"/>
            <a:chExt cx="9863578" cy="13522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9438CAB9-3A51-4554-B0DE-35E42F5E4B82}"/>
                    </a:ext>
                  </a:extLst>
                </p:cNvPr>
                <p:cNvSpPr/>
                <p:nvPr/>
              </p:nvSpPr>
              <p:spPr>
                <a:xfrm>
                  <a:off x="642499" y="4483666"/>
                  <a:ext cx="9863578" cy="41345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0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9438CAB9-3A51-4554-B0DE-35E42F5E4B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99" y="4483666"/>
                  <a:ext cx="9863578" cy="413453"/>
                </a:xfrm>
                <a:prstGeom prst="rect">
                  <a:avLst/>
                </a:prstGeom>
                <a:blipFill>
                  <a:blip r:embed="rId6"/>
                  <a:stretch>
                    <a:fillRect l="-1174" b="-74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C87B473-2723-4C42-9B73-A454E1E4D396}"/>
                </a:ext>
              </a:extLst>
            </p:cNvPr>
            <p:cNvGrpSpPr/>
            <p:nvPr/>
          </p:nvGrpSpPr>
          <p:grpSpPr>
            <a:xfrm>
              <a:off x="2498343" y="3544836"/>
              <a:ext cx="2279419" cy="938830"/>
              <a:chOff x="2578331" y="3009522"/>
              <a:chExt cx="2279419" cy="938830"/>
            </a:xfrm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F1FC36D8-D1B3-4F0E-8182-C33A73D0CF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19475" y="3229348"/>
                <a:ext cx="0" cy="334341"/>
              </a:xfrm>
              <a:prstGeom prst="lin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Left Brace 10">
                <a:extLst>
                  <a:ext uri="{FF2B5EF4-FFF2-40B4-BE49-F238E27FC236}">
                    <a16:creationId xmlns:a16="http://schemas.microsoft.com/office/drawing/2014/main" id="{D17964CA-EAF3-45C1-A149-5CDDE4A7F792}"/>
                  </a:ext>
                </a:extLst>
              </p:cNvPr>
              <p:cNvSpPr/>
              <p:nvPr/>
            </p:nvSpPr>
            <p:spPr>
              <a:xfrm rot="16200000">
                <a:off x="3313777" y="2274076"/>
                <a:ext cx="198930" cy="1669822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6892FFA4-9059-46DC-AB4A-E6173B223F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7750" y="3563689"/>
                <a:ext cx="0" cy="384663"/>
              </a:xfrm>
              <a:prstGeom prst="line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EA417552-8154-457C-8259-1FE3D802FD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19476" y="3563689"/>
                <a:ext cx="1438274" cy="0"/>
              </a:xfrm>
              <a:prstGeom prst="lin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6320F18-1B4B-42D6-BD6F-CC59720797BB}"/>
              </a:ext>
            </a:extLst>
          </p:cNvPr>
          <p:cNvGrpSpPr/>
          <p:nvPr/>
        </p:nvGrpSpPr>
        <p:grpSpPr>
          <a:xfrm>
            <a:off x="575824" y="3544835"/>
            <a:ext cx="10825603" cy="2095873"/>
            <a:chOff x="639578" y="2997925"/>
            <a:chExt cx="10825603" cy="20958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35D05410-0481-48BE-8718-5418B02BF4DA}"/>
                    </a:ext>
                  </a:extLst>
                </p:cNvPr>
                <p:cNvSpPr/>
                <p:nvPr/>
              </p:nvSpPr>
              <p:spPr>
                <a:xfrm>
                  <a:off x="639578" y="4680345"/>
                  <a:ext cx="10825603" cy="41345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0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35D05410-0481-48BE-8718-5418B02BF4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578" y="4680345"/>
                  <a:ext cx="10825603" cy="413453"/>
                </a:xfrm>
                <a:prstGeom prst="rect">
                  <a:avLst/>
                </a:prstGeom>
                <a:blipFill>
                  <a:blip r:embed="rId7"/>
                  <a:stretch>
                    <a:fillRect l="-1070" b="-58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F0DA17A-AF9C-489A-9D6A-6D7F15D8366E}"/>
                </a:ext>
              </a:extLst>
            </p:cNvPr>
            <p:cNvGrpSpPr/>
            <p:nvPr/>
          </p:nvGrpSpPr>
          <p:grpSpPr>
            <a:xfrm>
              <a:off x="4514163" y="2997925"/>
              <a:ext cx="2408540" cy="1682420"/>
              <a:chOff x="4514163" y="2997925"/>
              <a:chExt cx="2408540" cy="1682420"/>
            </a:xfrm>
          </p:grpSpPr>
          <p:sp>
            <p:nvSpPr>
              <p:cNvPr id="96" name="Left Brace 95">
                <a:extLst>
                  <a:ext uri="{FF2B5EF4-FFF2-40B4-BE49-F238E27FC236}">
                    <a16:creationId xmlns:a16="http://schemas.microsoft.com/office/drawing/2014/main" id="{63191B92-C1F7-427C-96D5-FEA6EB1F7F91}"/>
                  </a:ext>
                </a:extLst>
              </p:cNvPr>
              <p:cNvSpPr/>
              <p:nvPr/>
            </p:nvSpPr>
            <p:spPr>
              <a:xfrm rot="5400000" flipH="1">
                <a:off x="5620116" y="1891972"/>
                <a:ext cx="196633" cy="240854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B2380927-89C6-46E5-AFCB-2E5872A95B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15000" y="3209925"/>
                <a:ext cx="9525" cy="353764"/>
              </a:xfrm>
              <a:prstGeom prst="line">
                <a:avLst/>
              </a:prstGeom>
              <a:ln>
                <a:solidFill>
                  <a:srgbClr val="7030A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F3C352B2-B8DE-4D8C-AC74-D01699606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94128" y="3563689"/>
                <a:ext cx="0" cy="1116656"/>
              </a:xfrm>
              <a:prstGeom prst="line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6A9D6F67-100D-49C5-986B-34400E8E20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5475" y="3563689"/>
                <a:ext cx="1188653" cy="0"/>
              </a:xfrm>
              <a:prstGeom prst="line">
                <a:avLst/>
              </a:prstGeom>
              <a:ln>
                <a:solidFill>
                  <a:srgbClr val="7030A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927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/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blipFill>
                <a:blip r:embed="rId2"/>
                <a:stretch>
                  <a:fillRect b="-324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fit parameters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64C6129-E6AC-4598-9370-75052A2209BA}"/>
              </a:ext>
            </a:extLst>
          </p:cNvPr>
          <p:cNvGrpSpPr/>
          <p:nvPr/>
        </p:nvGrpSpPr>
        <p:grpSpPr>
          <a:xfrm>
            <a:off x="691643" y="3099880"/>
            <a:ext cx="10171710" cy="1839929"/>
            <a:chOff x="724890" y="2746785"/>
            <a:chExt cx="10171710" cy="25733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B298F4C-BA6A-453C-9A6F-071DE3329AE6}"/>
                    </a:ext>
                  </a:extLst>
                </p:cNvPr>
                <p:cNvSpPr/>
                <p:nvPr/>
              </p:nvSpPr>
              <p:spPr>
                <a:xfrm>
                  <a:off x="724890" y="2746785"/>
                  <a:ext cx="10171710" cy="257335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𝑅𝑒𝑝𝑒𝑎𝑡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{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nary>
                          <m:naryPr>
                            <m:chr m:val="∑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)∙</m:t>
                            </m:r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B298F4C-BA6A-453C-9A6F-071DE3329A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890" y="2746785"/>
                  <a:ext cx="10171710" cy="2573354"/>
                </a:xfrm>
                <a:prstGeom prst="rect">
                  <a:avLst/>
                </a:prstGeom>
                <a:blipFill>
                  <a:blip r:embed="rId3"/>
                  <a:stretch>
                    <a:fillRect l="-1378" b="-132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E7A778B-BEDF-4BDD-A85B-01535FA20FC5}"/>
                    </a:ext>
                  </a:extLst>
                </p:cNvPr>
                <p:cNvSpPr/>
                <p:nvPr/>
              </p:nvSpPr>
              <p:spPr>
                <a:xfrm>
                  <a:off x="6227692" y="3427780"/>
                  <a:ext cx="3489463" cy="38533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800" baseline="-10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Simultaneously update all</a:t>
                  </a:r>
                  <a:r>
                    <a:rPr lang="en-US" sz="2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en-US" sz="20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E7A778B-BEDF-4BDD-A85B-01535FA20F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7692" y="3427780"/>
                  <a:ext cx="3489463" cy="385338"/>
                </a:xfrm>
                <a:prstGeom prst="rect">
                  <a:avLst/>
                </a:prstGeom>
                <a:blipFill>
                  <a:blip r:embed="rId4"/>
                  <a:stretch>
                    <a:fillRect l="-4188" t="-10870" b="-6956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/>
              <p:nvPr/>
            </p:nvSpPr>
            <p:spPr>
              <a:xfrm>
                <a:off x="691643" y="1191636"/>
                <a:ext cx="7280781" cy="141749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𝑇𝑜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𝑝𝑎𝑟𝑎𝑚𝑡𝑒𝑟𝑠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):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43" y="1191636"/>
                <a:ext cx="7280781" cy="1417493"/>
              </a:xfrm>
              <a:prstGeom prst="rect">
                <a:avLst/>
              </a:prstGeom>
              <a:blipFill>
                <a:blip r:embed="rId5"/>
                <a:stretch>
                  <a:fillRect l="-14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F9DC5E2-0EC2-4411-9AF4-02B9A0591D81}"/>
                  </a:ext>
                </a:extLst>
              </p:cNvPr>
              <p:cNvSpPr/>
              <p:nvPr/>
            </p:nvSpPr>
            <p:spPr>
              <a:xfrm>
                <a:off x="691643" y="1901243"/>
                <a:ext cx="2171616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𝑀𝑖𝑛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F9DC5E2-0EC2-4411-9AF4-02B9A0591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43" y="1901243"/>
                <a:ext cx="2171616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7942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/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blipFill>
                <a:blip r:embed="rId2"/>
                <a:stretch>
                  <a:fillRect b="-324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Multiclass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/>
              <p:nvPr/>
            </p:nvSpPr>
            <p:spPr>
              <a:xfrm>
                <a:off x="691643" y="1191636"/>
                <a:ext cx="4484039" cy="4263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𝑠𝑢𝑝𝑝𝑜𝑠𝑒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we have a training set like:</a:t>
                </a: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43" y="1191636"/>
                <a:ext cx="4484039" cy="426379"/>
              </a:xfrm>
              <a:prstGeom prst="rect">
                <a:avLst/>
              </a:prstGeom>
              <a:blipFill>
                <a:blip r:embed="rId3"/>
                <a:stretch>
                  <a:fillRect l="-2446" t="-21429" r="-3261" b="-3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EADC6F63-F747-4C8D-BF44-0F6BB13CC781}"/>
              </a:ext>
            </a:extLst>
          </p:cNvPr>
          <p:cNvGrpSpPr/>
          <p:nvPr/>
        </p:nvGrpSpPr>
        <p:grpSpPr>
          <a:xfrm>
            <a:off x="1215519" y="4671723"/>
            <a:ext cx="1565782" cy="1364097"/>
            <a:chOff x="1215519" y="4671723"/>
            <a:chExt cx="1565782" cy="136409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E7A778B-BEDF-4BDD-A85B-01535FA20FC5}"/>
                </a:ext>
              </a:extLst>
            </p:cNvPr>
            <p:cNvSpPr/>
            <p:nvPr/>
          </p:nvSpPr>
          <p:spPr>
            <a:xfrm>
              <a:off x="1215519" y="4671723"/>
              <a:ext cx="1565782" cy="4263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u="sng" baseline="-10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One – vs - all</a:t>
              </a:r>
              <a:endParaRPr lang="en-US" sz="2400" u="sng" baseline="-10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F9DC5E2-0EC2-4411-9AF4-02B9A0591D81}"/>
                    </a:ext>
                  </a:extLst>
                </p:cNvPr>
                <p:cNvSpPr/>
                <p:nvPr/>
              </p:nvSpPr>
              <p:spPr>
                <a:xfrm>
                  <a:off x="1215519" y="5230224"/>
                  <a:ext cx="1565782" cy="80559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𝑀𝑎𝑥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sSub>
                          <m:sSub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2000" b="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  <a:p>
                  <a:r>
                    <a:rPr lang="en-US" sz="2000" dirty="0">
                      <a:solidFill>
                        <a:srgbClr val="0070C0"/>
                      </a:solidFill>
                      <a:ea typeface="Cambria Math" panose="02040503050406030204" pitchFamily="18" charset="0"/>
                    </a:rPr>
                    <a:t>    </a:t>
                  </a:r>
                  <a14:m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a14:m>
                  <a:endParaRPr lang="en-US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F9DC5E2-0EC2-4411-9AF4-02B9A0591D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5519" y="5230224"/>
                  <a:ext cx="1565782" cy="80559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48F8751-23BC-4CB9-8A01-2404F7787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43" y="1864544"/>
            <a:ext cx="3028101" cy="26886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F584A84-3997-4815-88C2-A883675E507A}"/>
              </a:ext>
            </a:extLst>
          </p:cNvPr>
          <p:cNvSpPr/>
          <p:nvPr/>
        </p:nvSpPr>
        <p:spPr>
          <a:xfrm>
            <a:off x="3865517" y="1810319"/>
            <a:ext cx="1544683" cy="12376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2400" b="0" dirty="0">
                <a:solidFill>
                  <a:schemeClr val="tx1"/>
                </a:solidFill>
                <a:ea typeface="Cambria Math" panose="02040503050406030204" pitchFamily="18" charset="0"/>
              </a:rPr>
              <a:t>Class A: </a:t>
            </a:r>
          </a:p>
          <a:p>
            <a:r>
              <a:rPr lang="en-US" sz="2400" dirty="0">
                <a:solidFill>
                  <a:schemeClr val="tx1"/>
                </a:solidFill>
                <a:ea typeface="Cambria Math" panose="02040503050406030204" pitchFamily="18" charset="0"/>
              </a:rPr>
              <a:t>Class B: </a:t>
            </a: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r>
              <a:rPr lang="en-US" sz="2400" dirty="0">
                <a:solidFill>
                  <a:schemeClr val="tx1"/>
                </a:solidFill>
                <a:ea typeface="Cambria Math" panose="02040503050406030204" pitchFamily="18" charset="0"/>
              </a:rPr>
              <a:t>Class B:</a:t>
            </a: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endParaRPr lang="en-US" sz="2400" baseline="-10000" dirty="0">
              <a:solidFill>
                <a:schemeClr val="tx1"/>
              </a:solidFill>
            </a:endParaRP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4C0D89C-4C84-450C-B628-1743E98D6719}"/>
              </a:ext>
            </a:extLst>
          </p:cNvPr>
          <p:cNvSpPr/>
          <p:nvPr/>
        </p:nvSpPr>
        <p:spPr>
          <a:xfrm>
            <a:off x="4924424" y="1879812"/>
            <a:ext cx="200025" cy="232731"/>
          </a:xfrm>
          <a:prstGeom prst="triangle">
            <a:avLst/>
          </a:prstGeom>
          <a:noFill/>
          <a:ln w="25400">
            <a:solidFill>
              <a:srgbClr val="0EB0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8ED7C3-DF83-4822-8D1D-498F14F412D6}"/>
              </a:ext>
            </a:extLst>
          </p:cNvPr>
          <p:cNvSpPr/>
          <p:nvPr/>
        </p:nvSpPr>
        <p:spPr>
          <a:xfrm>
            <a:off x="4895850" y="2236697"/>
            <a:ext cx="247650" cy="23273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1228F4D-B119-4F9E-A984-EF1099127E08}"/>
              </a:ext>
            </a:extLst>
          </p:cNvPr>
          <p:cNvGrpSpPr/>
          <p:nvPr/>
        </p:nvGrpSpPr>
        <p:grpSpPr>
          <a:xfrm>
            <a:off x="4914899" y="2617957"/>
            <a:ext cx="232207" cy="232731"/>
            <a:chOff x="4895850" y="2637007"/>
            <a:chExt cx="130032" cy="15909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5F8CCD8-09CC-43EF-8646-919425971997}"/>
                </a:ext>
              </a:extLst>
            </p:cNvPr>
            <p:cNvCxnSpPr>
              <a:cxnSpLocks/>
            </p:cNvCxnSpPr>
            <p:nvPr/>
          </p:nvCxnSpPr>
          <p:spPr>
            <a:xfrm>
              <a:off x="4895850" y="2647950"/>
              <a:ext cx="123825" cy="148152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821529A-6C4A-4F7D-85FC-6B5D20A578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5850" y="2637007"/>
              <a:ext cx="130032" cy="15909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5B41359-CE7C-4501-9D1B-EE7D86C91ED6}"/>
              </a:ext>
            </a:extLst>
          </p:cNvPr>
          <p:cNvGrpSpPr/>
          <p:nvPr/>
        </p:nvGrpSpPr>
        <p:grpSpPr>
          <a:xfrm>
            <a:off x="6095999" y="1250646"/>
            <a:ext cx="3925119" cy="4989380"/>
            <a:chOff x="6095999" y="1250646"/>
            <a:chExt cx="3925119" cy="498938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34DBAA6-13D2-4675-8119-A04EAD786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73833" y="1250646"/>
              <a:ext cx="2268294" cy="160004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8FBFC46-A483-40B4-8BF5-DC2D64215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5999" y="2990594"/>
              <a:ext cx="2346127" cy="160426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50EAA96-5D09-4BDC-A2FD-D2FEE7DCF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59605" y="4594863"/>
              <a:ext cx="2171615" cy="164516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38A9A3B9-A751-4B69-A645-01CF0E3666A7}"/>
                    </a:ext>
                  </a:extLst>
                </p:cNvPr>
                <p:cNvSpPr/>
                <p:nvPr/>
              </p:nvSpPr>
              <p:spPr>
                <a:xfrm>
                  <a:off x="8535587" y="1729139"/>
                  <a:ext cx="1485531" cy="5340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4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en-US" sz="24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38A9A3B9-A751-4B69-A645-01CF0E3666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5587" y="1729139"/>
                  <a:ext cx="1485531" cy="5340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048732F-3E88-44F2-BEE7-485C9B755425}"/>
                    </a:ext>
                  </a:extLst>
                </p:cNvPr>
                <p:cNvSpPr/>
                <p:nvPr/>
              </p:nvSpPr>
              <p:spPr>
                <a:xfrm>
                  <a:off x="8493817" y="3299754"/>
                  <a:ext cx="1485531" cy="5340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>
                        <m:sSub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en-US" sz="20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048732F-3E88-44F2-BEE7-485C9B7554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3817" y="3299754"/>
                  <a:ext cx="1485531" cy="534075"/>
                </a:xfrm>
                <a:prstGeom prst="rect">
                  <a:avLst/>
                </a:prstGeom>
                <a:blipFill>
                  <a:blip r:embed="rId10"/>
                  <a:stretch>
                    <a:fillRect l="-2459" t="-227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961B1847-8952-476A-B512-FB34D1878A5C}"/>
                    </a:ext>
                  </a:extLst>
                </p:cNvPr>
                <p:cNvSpPr/>
                <p:nvPr/>
              </p:nvSpPr>
              <p:spPr>
                <a:xfrm>
                  <a:off x="8442126" y="5132289"/>
                  <a:ext cx="1485531" cy="5340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>
                        <m:sSub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en-US" sz="20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961B1847-8952-476A-B512-FB34D1878A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2126" y="5132289"/>
                  <a:ext cx="1485531" cy="534075"/>
                </a:xfrm>
                <a:prstGeom prst="rect">
                  <a:avLst/>
                </a:prstGeom>
                <a:blipFill>
                  <a:blip r:embed="rId11"/>
                  <a:stretch>
                    <a:fillRect l="-2459" t="-340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0325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6891603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/>
          </a:bodyPr>
          <a:lstStyle/>
          <a:p>
            <a:r>
              <a:rPr lang="en-US" dirty="0"/>
              <a:t>Workshop – 1</a:t>
            </a:r>
            <a:br>
              <a:rPr lang="en-US" dirty="0"/>
            </a:br>
            <a:r>
              <a:rPr lang="en-US" dirty="0"/>
              <a:t>Tensors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4007736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6367666-28E3-46AF-84A6-D4238E4AD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8686"/>
            <a:ext cx="10801350" cy="513827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99D510-9E46-4EBA-A024-CC64F2731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3561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84A1CBD-EE97-4381-8B46-2C47FDAEA4FD}"/>
                  </a:ext>
                </a:extLst>
              </p:cNvPr>
              <p:cNvSpPr/>
              <p:nvPr/>
            </p:nvSpPr>
            <p:spPr>
              <a:xfrm>
                <a:off x="838200" y="1895476"/>
                <a:ext cx="7010400" cy="3533774"/>
              </a:xfrm>
              <a:prstGeom prst="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>
                  <a:spcAft>
                    <a:spcPts val="1200"/>
                  </a:spcAft>
                </a:pPr>
                <a:r>
                  <a:rPr lang="en-US" sz="3600" u="sng" dirty="0">
                    <a:solidFill>
                      <a:schemeClr val="tx1"/>
                    </a:solidFill>
                  </a:rPr>
                  <a:t>Notation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b="1" dirty="0">
                    <a:solidFill>
                      <a:schemeClr val="tx1"/>
                    </a:solidFill>
                  </a:rPr>
                  <a:t>m</a:t>
                </a:r>
                <a:r>
                  <a:rPr lang="en-US" sz="2800" dirty="0">
                    <a:solidFill>
                      <a:schemeClr val="tx1"/>
                    </a:solidFill>
                  </a:rPr>
                  <a:t> = number of training examples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dirty="0">
                    <a:solidFill>
                      <a:schemeClr val="tx1"/>
                    </a:solidFill>
                  </a:rPr>
                  <a:t>X</a:t>
                </a:r>
                <a:r>
                  <a:rPr lang="en-US" sz="2800" baseline="30000" dirty="0">
                    <a:solidFill>
                      <a:schemeClr val="tx1"/>
                    </a:solidFill>
                  </a:rPr>
                  <a:t>’s</a:t>
                </a:r>
                <a:r>
                  <a:rPr lang="en-US" sz="2800" dirty="0">
                    <a:solidFill>
                      <a:schemeClr val="tx1"/>
                    </a:solidFill>
                  </a:rPr>
                  <a:t> = input variable / features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dirty="0">
                    <a:solidFill>
                      <a:schemeClr val="tx1"/>
                    </a:solidFill>
                  </a:rPr>
                  <a:t>Y</a:t>
                </a:r>
                <a:r>
                  <a:rPr lang="en-US" sz="2800" baseline="30000" dirty="0">
                    <a:solidFill>
                      <a:schemeClr val="tx1"/>
                    </a:solidFill>
                  </a:rPr>
                  <a:t>’s</a:t>
                </a:r>
                <a:r>
                  <a:rPr lang="en-US" sz="2800" dirty="0">
                    <a:solidFill>
                      <a:schemeClr val="tx1"/>
                    </a:solidFill>
                  </a:rPr>
                  <a:t> = output variable / target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8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8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): 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i</a:t>
                </a:r>
                <a:r>
                  <a:rPr lang="en-US" sz="2800" baseline="20000" dirty="0">
                    <a:solidFill>
                      <a:schemeClr val="tx1"/>
                    </a:solidFill>
                  </a:rPr>
                  <a:t>th</a:t>
                </a:r>
                <a:r>
                  <a:rPr lang="en-US" sz="2800" dirty="0">
                    <a:solidFill>
                      <a:schemeClr val="tx1"/>
                    </a:solidFill>
                  </a:rPr>
                  <a:t> training example</a:t>
                </a:r>
                <a:endParaRPr lang="en-US" sz="2800" baseline="2000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84A1CBD-EE97-4381-8B46-2C47FDAEA4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95476"/>
                <a:ext cx="7010400" cy="3533774"/>
              </a:xfrm>
              <a:prstGeom prst="rect">
                <a:avLst/>
              </a:prstGeom>
              <a:blipFill>
                <a:blip r:embed="rId2"/>
                <a:stretch>
                  <a:fillRect l="-2604" t="-2577"/>
                </a:stretch>
              </a:blipFill>
              <a:ln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9C1A972B-3D5A-4365-8F96-236555409D7D}"/>
              </a:ext>
            </a:extLst>
          </p:cNvPr>
          <p:cNvSpPr/>
          <p:nvPr/>
        </p:nvSpPr>
        <p:spPr>
          <a:xfrm>
            <a:off x="4975219" y="1133072"/>
            <a:ext cx="3200401" cy="67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A dataset of pricing houses in Tal-Aviv</a:t>
            </a:r>
          </a:p>
          <a:p>
            <a:endParaRPr lang="en-US" u="sng" dirty="0">
              <a:solidFill>
                <a:schemeClr val="tx1"/>
              </a:solidFill>
            </a:endParaRP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86811694-3F68-42E7-95A1-51E9EBB1B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462725"/>
              </p:ext>
            </p:extLst>
          </p:nvPr>
        </p:nvGraphicFramePr>
        <p:xfrm>
          <a:off x="8105776" y="1038686"/>
          <a:ext cx="3371850" cy="3419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8656">
                  <a:extLst>
                    <a:ext uri="{9D8B030D-6E8A-4147-A177-3AD203B41FA5}">
                      <a16:colId xmlns:a16="http://schemas.microsoft.com/office/drawing/2014/main" val="2496916170"/>
                    </a:ext>
                  </a:extLst>
                </a:gridCol>
                <a:gridCol w="1933194">
                  <a:extLst>
                    <a:ext uri="{9D8B030D-6E8A-4147-A177-3AD203B41FA5}">
                      <a16:colId xmlns:a16="http://schemas.microsoft.com/office/drawing/2014/main" val="3808411912"/>
                    </a:ext>
                  </a:extLst>
                </a:gridCol>
              </a:tblGrid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Size (M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) -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 (M</a:t>
                      </a:r>
                      <a:r>
                        <a:rPr lang="he-IL" dirty="0"/>
                        <a:t>ש"ח </a:t>
                      </a:r>
                      <a:r>
                        <a:rPr lang="en-US" dirty="0"/>
                        <a:t>) -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92261"/>
                  </a:ext>
                </a:extLst>
              </a:tr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614775"/>
                  </a:ext>
                </a:extLst>
              </a:tr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287199"/>
                  </a:ext>
                </a:extLst>
              </a:tr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404113"/>
                  </a:ext>
                </a:extLst>
              </a:tr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642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69271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PyTorch Tensor Operations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12" y="1181813"/>
            <a:ext cx="11403564" cy="5381096"/>
          </a:xfrm>
        </p:spPr>
        <p:txBody>
          <a:bodyPr/>
          <a:lstStyle/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b="0" dirty="0">
                <a:effectLst/>
                <a:latin typeface="Consolas" panose="020B0609020204030204" pitchFamily="49" charset="0"/>
              </a:rPr>
              <a:t>Tensors are the building block of all PyTorch operations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b="0" dirty="0">
                <a:effectLst/>
                <a:latin typeface="Consolas" panose="020B0609020204030204" pitchFamily="49" charset="0"/>
              </a:rPr>
              <a:t>At its core, PyTorch is a library for processing tensors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b="0" dirty="0">
                <a:effectLst/>
                <a:latin typeface="Consolas" panose="020B0609020204030204" pitchFamily="49" charset="0"/>
              </a:rPr>
              <a:t>A tensor is a number, vector, matrix, or any n-dimensional array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Important</a:t>
            </a:r>
            <a:r>
              <a:rPr lang="en-US" b="0" dirty="0">
                <a:effectLst/>
                <a:latin typeface="Consolas" panose="020B0609020204030204" pitchFamily="49" charset="0"/>
              </a:rPr>
              <a:t>: all elements of a tensors require same data type.</a:t>
            </a:r>
          </a:p>
          <a:p>
            <a:endParaRPr lang="en-US" b="0" dirty="0">
              <a:effectLst/>
              <a:latin typeface="Consolas" panose="020B0609020204030204" pitchFamily="49" charset="0"/>
            </a:endParaRP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2603358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8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Creating a Tensor</a:t>
            </a:r>
          </a:p>
        </p:txBody>
      </p:sp>
    </p:spTree>
    <p:extLst>
      <p:ext uri="{BB962C8B-B14F-4D97-AF65-F5344CB8AC3E}">
        <p14:creationId xmlns:p14="http://schemas.microsoft.com/office/powerpoint/2010/main" val="21176188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37322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Data Types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412E2-52BE-FD6F-1AD5-F0E1AB20CA7C}"/>
              </a:ext>
            </a:extLst>
          </p:cNvPr>
          <p:cNvGrpSpPr/>
          <p:nvPr/>
        </p:nvGrpSpPr>
        <p:grpSpPr>
          <a:xfrm>
            <a:off x="576938" y="1040748"/>
            <a:ext cx="10776858" cy="1288639"/>
            <a:chOff x="576938" y="1040748"/>
            <a:chExt cx="10776858" cy="128863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7056A-E39A-3670-E03F-0C174968DE88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Tensor can be scalar,  vector, matrix or multi dimension matrix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4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note: a is a scalar, there is no dimension to scalars.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dtype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2683295"/>
            <a:ext cx="10776857" cy="1103807"/>
            <a:chOff x="576937" y="3423909"/>
            <a:chExt cx="10776857" cy="11038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723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 err="1">
                  <a:solidFill>
                    <a:srgbClr val="D4D4D4"/>
                  </a:solidFill>
                  <a:effectLst/>
                  <a:latin typeface="var(--notebook-cell-output-font-family)"/>
                </a:rPr>
                <a:t>torch.Size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([])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torch.float32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68F9E94-CC46-FB2B-3DE4-74CAB36A82DC}"/>
              </a:ext>
            </a:extLst>
          </p:cNvPr>
          <p:cNvGrpSpPr/>
          <p:nvPr/>
        </p:nvGrpSpPr>
        <p:grpSpPr>
          <a:xfrm>
            <a:off x="576936" y="4199284"/>
            <a:ext cx="10776858" cy="1070378"/>
            <a:chOff x="424536" y="4317475"/>
            <a:chExt cx="10776858" cy="107037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845881-FD37-02BB-1739-0015CD0A9C56}"/>
                </a:ext>
              </a:extLst>
            </p:cNvPr>
            <p:cNvSpPr txBox="1"/>
            <p:nvPr/>
          </p:nvSpPr>
          <p:spPr>
            <a:xfrm>
              <a:off x="424536" y="4317475"/>
              <a:ext cx="10776857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Tensor can be scalar,  vector, matrix or multi dimension matrix</a:t>
              </a:r>
            </a:p>
            <a:p>
              <a:pPr algn="l"/>
              <a:endPara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F18DBBB-8B1D-24E2-0242-DDB140DB0B9E}"/>
                </a:ext>
              </a:extLst>
            </p:cNvPr>
            <p:cNvSpPr txBox="1"/>
            <p:nvPr/>
          </p:nvSpPr>
          <p:spPr>
            <a:xfrm>
              <a:off x="424537" y="4741522"/>
              <a:ext cx="1077685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4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6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7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all tensors' items need to be the same data type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8708BA-28E6-7B2F-AC24-B78E7A0A4BA1}"/>
              </a:ext>
            </a:extLst>
          </p:cNvPr>
          <p:cNvGrpSpPr/>
          <p:nvPr/>
        </p:nvGrpSpPr>
        <p:grpSpPr>
          <a:xfrm>
            <a:off x="576936" y="5451943"/>
            <a:ext cx="10776857" cy="1103807"/>
            <a:chOff x="576937" y="3423909"/>
            <a:chExt cx="10776857" cy="110380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496EE3-CC08-BCB8-6C8A-41AD50810E4E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723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torch.float32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tensor([4., 5., 6., 7.])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AE52ED-74E8-912F-0B53-5B9720B475B3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28322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Data 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9" y="1182117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float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1936835"/>
            <a:ext cx="10776857" cy="749864"/>
            <a:chOff x="576937" y="3423909"/>
            <a:chExt cx="10776857" cy="7498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torch.float32</a:t>
              </a:r>
              <a:endParaRPr lang="en-US" b="0" i="0" dirty="0">
                <a:solidFill>
                  <a:srgbClr val="D4D4D4"/>
                </a:solidFill>
                <a:effectLst/>
                <a:latin typeface="var(--notebook-cell-output-font-family)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F18DBBB-8B1D-24E2-0242-DDB140DB0B9E}"/>
              </a:ext>
            </a:extLst>
          </p:cNvPr>
          <p:cNvSpPr txBox="1"/>
          <p:nvPr/>
        </p:nvSpPr>
        <p:spPr>
          <a:xfrm>
            <a:off x="576935" y="3524971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int64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8708BA-28E6-7B2F-AC24-B78E7A0A4BA1}"/>
              </a:ext>
            </a:extLst>
          </p:cNvPr>
          <p:cNvGrpSpPr/>
          <p:nvPr/>
        </p:nvGrpSpPr>
        <p:grpSpPr>
          <a:xfrm>
            <a:off x="576935" y="4259710"/>
            <a:ext cx="10776857" cy="749864"/>
            <a:chOff x="576937" y="3423909"/>
            <a:chExt cx="10776857" cy="74986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496EE3-CC08-BCB8-6C8A-41AD50810E4E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torch.Size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([6])</a:t>
              </a:r>
              <a:endParaRPr lang="en-US" b="0" i="0" dirty="0">
                <a:solidFill>
                  <a:srgbClr val="D4D4D4"/>
                </a:solidFill>
                <a:effectLst/>
                <a:latin typeface="var(--notebook-cell-output-font-family)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AE52ED-74E8-912F-0B53-5B9720B475B3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01063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Rearrange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9" y="1182117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float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rearange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to a (3, 2) matrix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1843525"/>
            <a:ext cx="10776857" cy="1457750"/>
            <a:chOff x="576937" y="3423909"/>
            <a:chExt cx="10776857" cy="14577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10772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tensor([[1., 2.], </a:t>
              </a:r>
            </a:p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[3., 4.], </a:t>
              </a:r>
            </a:p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[5., 6.]])</a:t>
              </a:r>
              <a:endParaRPr lang="en-US" b="0" i="0" dirty="0">
                <a:solidFill>
                  <a:srgbClr val="D4D4D4"/>
                </a:solidFill>
                <a:effectLst/>
                <a:latin typeface="var(--notebook-cell-output-font-family)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F18DBBB-8B1D-24E2-0242-DDB140DB0B9E}"/>
              </a:ext>
            </a:extLst>
          </p:cNvPr>
          <p:cNvSpPr txBox="1"/>
          <p:nvPr/>
        </p:nvSpPr>
        <p:spPr>
          <a:xfrm>
            <a:off x="576934" y="3990668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float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-1 =&gt; infer the number of columns, rearrange to a (3, 2)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8708BA-28E6-7B2F-AC24-B78E7A0A4BA1}"/>
              </a:ext>
            </a:extLst>
          </p:cNvPr>
          <p:cNvGrpSpPr/>
          <p:nvPr/>
        </p:nvGrpSpPr>
        <p:grpSpPr>
          <a:xfrm>
            <a:off x="576935" y="4735567"/>
            <a:ext cx="10776856" cy="1457750"/>
            <a:chOff x="576937" y="3423909"/>
            <a:chExt cx="10776857" cy="145775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496EE3-CC08-BCB8-6C8A-41AD50810E4E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10772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tensor([[1., 2.], </a:t>
              </a:r>
            </a:p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[3., 4.], </a:t>
              </a:r>
            </a:p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[5., 6.]])</a:t>
              </a:r>
              <a:endParaRPr lang="en-US" b="0" i="0" dirty="0">
                <a:solidFill>
                  <a:srgbClr val="D4D4D4"/>
                </a:solidFill>
                <a:effectLst/>
                <a:latin typeface="var(--notebook-cell-output-font-family)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AE52ED-74E8-912F-0B53-5B9720B475B3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26856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412E2-52BE-FD6F-1AD5-F0E1AB20CA7C}"/>
              </a:ext>
            </a:extLst>
          </p:cNvPr>
          <p:cNvGrpSpPr/>
          <p:nvPr/>
        </p:nvGrpSpPr>
        <p:grpSpPr>
          <a:xfrm>
            <a:off x="576938" y="1040748"/>
            <a:ext cx="10776858" cy="1842637"/>
            <a:chOff x="576938" y="1040748"/>
            <a:chExt cx="10776858" cy="184263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7056A-E39A-3670-E03F-0C174968DE88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var(--notebook-cell-output-font-family)"/>
                </a:rPr>
                <a:t>A 2D Tensor 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matrix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14773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6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          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7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          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9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]])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                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 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7" y="3395916"/>
            <a:ext cx="10776857" cy="1131800"/>
            <a:chOff x="576937" y="3395916"/>
            <a:chExt cx="10776857" cy="11318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723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 err="1">
                  <a:solidFill>
                    <a:srgbClr val="D4D4D4"/>
                  </a:solidFill>
                  <a:effectLst/>
                  <a:latin typeface="var(--notebook-cell-output-font-family)"/>
                </a:rPr>
                <a:t>torch.Size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([3, 2])  </a:t>
              </a:r>
              <a:r>
                <a:rPr lang="en-US" b="0" i="0" dirty="0">
                  <a:solidFill>
                    <a:srgbClr val="C00000"/>
                  </a:solidFill>
                  <a:effectLst/>
                  <a:latin typeface="var(--notebook-cell-output-font-family)"/>
                  <a:sym typeface="Wingdings" panose="05000000000000000000" pitchFamily="2" charset="2"/>
                </a:rPr>
                <a:t> the shape is in the form of [rows, columns] </a:t>
              </a:r>
              <a:endParaRPr lang="en-US" b="0" i="0" dirty="0">
                <a:solidFill>
                  <a:srgbClr val="C00000"/>
                </a:solidFill>
                <a:effectLst/>
                <a:latin typeface="Segoe WPC"/>
              </a:endParaRP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tensor([[ 5., 6.], [ 7., 8.], [ 9., 10.]])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395916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39952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8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Slicing</a:t>
            </a:r>
          </a:p>
        </p:txBody>
      </p:sp>
    </p:spTree>
    <p:extLst>
      <p:ext uri="{BB962C8B-B14F-4D97-AF65-F5344CB8AC3E}">
        <p14:creationId xmlns:p14="http://schemas.microsoft.com/office/powerpoint/2010/main" val="11745974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Slicing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9" y="1200780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slice: print items in indexes 2,3,4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1897480"/>
            <a:ext cx="10776857" cy="777857"/>
            <a:chOff x="576937" y="3395916"/>
            <a:chExt cx="10776857" cy="77785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tensor([3, 4, 5])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395916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77DEDB8-9772-E0A1-B06E-FA4D5394F458}"/>
              </a:ext>
            </a:extLst>
          </p:cNvPr>
          <p:cNvSpPr txBox="1"/>
          <p:nvPr/>
        </p:nvSpPr>
        <p:spPr>
          <a:xfrm>
            <a:off x="576938" y="3310772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6, 7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slice: print from index 2 until the end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81C6E0-3B40-5E11-5C59-74C9E3FF7975}"/>
              </a:ext>
            </a:extLst>
          </p:cNvPr>
          <p:cNvGrpSpPr/>
          <p:nvPr/>
        </p:nvGrpSpPr>
        <p:grpSpPr>
          <a:xfrm>
            <a:off x="576938" y="4233033"/>
            <a:ext cx="10776857" cy="777857"/>
            <a:chOff x="576937" y="3395916"/>
            <a:chExt cx="10776857" cy="77785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EC6E86-C151-EE88-1BEF-4D51653C699D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tensor([3, 4, 5, 6, 7])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11BAC6-D3FD-6313-E083-9F2B1F871329}"/>
                </a:ext>
              </a:extLst>
            </p:cNvPr>
            <p:cNvSpPr txBox="1"/>
            <p:nvPr/>
          </p:nvSpPr>
          <p:spPr>
            <a:xfrm>
              <a:off x="576937" y="3395916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39177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Slicing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9" y="1200780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3D matrix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532C1-55EB-4450-D1C3-3FDF6D7141C2}"/>
              </a:ext>
            </a:extLst>
          </p:cNvPr>
          <p:cNvSpPr txBox="1"/>
          <p:nvPr/>
        </p:nvSpPr>
        <p:spPr>
          <a:xfrm>
            <a:off x="576937" y="2070575"/>
            <a:ext cx="10776857" cy="2308324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tensor([[[ 0, 1, 2],   </a:t>
            </a: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[ 3, 4, 5]],</a:t>
            </a:r>
          </a:p>
          <a:p>
            <a:pPr algn="l"/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[[ 6, 7, 8], </a:t>
            </a: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[ 9, 10, 11]], </a:t>
            </a:r>
          </a:p>
          <a:p>
            <a:pPr algn="l"/>
            <a:endParaRPr lang="en-US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[[12, 13, 14], </a:t>
            </a: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[15, 16, 17]]])</a:t>
            </a:r>
            <a:endParaRPr lang="en-US" b="0" i="0" dirty="0">
              <a:solidFill>
                <a:srgbClr val="D4D4D4"/>
              </a:solidFill>
              <a:effectLst/>
              <a:latin typeface="Segoe WPC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0D7C866-F378-7FB6-4094-38DBF488FD51}"/>
              </a:ext>
            </a:extLst>
          </p:cNvPr>
          <p:cNvGrpSpPr/>
          <p:nvPr/>
        </p:nvGrpSpPr>
        <p:grpSpPr>
          <a:xfrm>
            <a:off x="576937" y="4664504"/>
            <a:ext cx="10780852" cy="1013274"/>
            <a:chOff x="576937" y="4664504"/>
            <a:chExt cx="10780852" cy="101327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7DEDB8-9772-E0A1-B06E-FA4D5394F458}"/>
                </a:ext>
              </a:extLst>
            </p:cNvPr>
            <p:cNvSpPr txBox="1"/>
            <p:nvPr/>
          </p:nvSpPr>
          <p:spPr>
            <a:xfrm>
              <a:off x="576937" y="4664504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slice from matrix 1, row 0:1, column 1:2 (excluded)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EC6E86-C151-EE88-1BEF-4D51653C699D}"/>
                </a:ext>
              </a:extLst>
            </p:cNvPr>
            <p:cNvSpPr txBox="1"/>
            <p:nvPr/>
          </p:nvSpPr>
          <p:spPr>
            <a:xfrm>
              <a:off x="580932" y="5031447"/>
              <a:ext cx="1077685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tensor([[[ 0, 1, 2], </a:t>
              </a: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 [ 3, 4, 5]],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DCF3D0C-DF88-3BED-2ED0-E9E7F0E9BA42}"/>
              </a:ext>
            </a:extLst>
          </p:cNvPr>
          <p:cNvGrpSpPr/>
          <p:nvPr/>
        </p:nvGrpSpPr>
        <p:grpSpPr>
          <a:xfrm>
            <a:off x="3833315" y="2176837"/>
            <a:ext cx="1595535" cy="494332"/>
            <a:chOff x="3610946" y="2186267"/>
            <a:chExt cx="1595535" cy="494332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CBA1D8B3-6EB0-4D74-9B6D-EA290D3F7632}"/>
                </a:ext>
              </a:extLst>
            </p:cNvPr>
            <p:cNvSpPr/>
            <p:nvPr/>
          </p:nvSpPr>
          <p:spPr>
            <a:xfrm>
              <a:off x="3610946" y="2186267"/>
              <a:ext cx="177282" cy="494332"/>
            </a:xfrm>
            <a:prstGeom prst="rightBrace">
              <a:avLst/>
            </a:prstGeom>
            <a:ln>
              <a:solidFill>
                <a:srgbClr val="6BA7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D9175E-AE50-A4B6-859E-CD01CE5C3C48}"/>
                </a:ext>
              </a:extLst>
            </p:cNvPr>
            <p:cNvSpPr/>
            <p:nvPr/>
          </p:nvSpPr>
          <p:spPr>
            <a:xfrm>
              <a:off x="3853538" y="2205273"/>
              <a:ext cx="1352943" cy="4753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1" anchor="ctr"/>
            <a:lstStyle/>
            <a:p>
              <a:pPr algn="ctr"/>
              <a:r>
                <a:rPr lang="en-US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6A9955"/>
                  </a:solidFill>
                  <a:latin typeface="Consolas" panose="020B0609020204030204" pitchFamily="49" charset="0"/>
                </a:rPr>
                <a:t>Matrix 1</a:t>
              </a:r>
              <a:endParaRPr lang="he-IL" dirty="0">
                <a:ln>
                  <a:solidFill>
                    <a:schemeClr val="accent1">
                      <a:shade val="50000"/>
                    </a:schemeClr>
                  </a:solidFill>
                </a:ln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5503D8-A972-A78E-5B67-F33EDD02D262}"/>
              </a:ext>
            </a:extLst>
          </p:cNvPr>
          <p:cNvGrpSpPr/>
          <p:nvPr/>
        </p:nvGrpSpPr>
        <p:grpSpPr>
          <a:xfrm>
            <a:off x="3823990" y="2985314"/>
            <a:ext cx="1595535" cy="494332"/>
            <a:chOff x="3610946" y="2186267"/>
            <a:chExt cx="1595535" cy="494332"/>
          </a:xfrm>
        </p:grpSpPr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DB02EBF9-DCD8-A23B-C4B8-9DA6DD92C20A}"/>
                </a:ext>
              </a:extLst>
            </p:cNvPr>
            <p:cNvSpPr/>
            <p:nvPr/>
          </p:nvSpPr>
          <p:spPr>
            <a:xfrm>
              <a:off x="3610946" y="2186267"/>
              <a:ext cx="177282" cy="494332"/>
            </a:xfrm>
            <a:prstGeom prst="rightBrace">
              <a:avLst/>
            </a:prstGeom>
            <a:ln>
              <a:solidFill>
                <a:srgbClr val="6BA7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4E14F53-EF43-A5D9-2F15-F3FBADCCF5C4}"/>
                </a:ext>
              </a:extLst>
            </p:cNvPr>
            <p:cNvSpPr/>
            <p:nvPr/>
          </p:nvSpPr>
          <p:spPr>
            <a:xfrm>
              <a:off x="3853538" y="2205273"/>
              <a:ext cx="1352943" cy="4753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1" anchor="ctr"/>
            <a:lstStyle/>
            <a:p>
              <a:pPr algn="ctr"/>
              <a:r>
                <a:rPr lang="en-US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6A9955"/>
                  </a:solidFill>
                  <a:latin typeface="Consolas" panose="020B0609020204030204" pitchFamily="49" charset="0"/>
                </a:rPr>
                <a:t>Matrix 2</a:t>
              </a:r>
              <a:endParaRPr lang="he-IL" dirty="0">
                <a:ln>
                  <a:solidFill>
                    <a:schemeClr val="accent1">
                      <a:shade val="50000"/>
                    </a:schemeClr>
                  </a:solidFill>
                </a:ln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22AFF5-E2CC-016D-58C6-05B7044E1882}"/>
              </a:ext>
            </a:extLst>
          </p:cNvPr>
          <p:cNvGrpSpPr/>
          <p:nvPr/>
        </p:nvGrpSpPr>
        <p:grpSpPr>
          <a:xfrm>
            <a:off x="3833315" y="3780282"/>
            <a:ext cx="1595535" cy="494332"/>
            <a:chOff x="3610946" y="2186267"/>
            <a:chExt cx="1595535" cy="494332"/>
          </a:xfrm>
        </p:grpSpPr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4DBE7B86-D1D9-DEDA-09F2-8D03903C6881}"/>
                </a:ext>
              </a:extLst>
            </p:cNvPr>
            <p:cNvSpPr/>
            <p:nvPr/>
          </p:nvSpPr>
          <p:spPr>
            <a:xfrm>
              <a:off x="3610946" y="2186267"/>
              <a:ext cx="177282" cy="494332"/>
            </a:xfrm>
            <a:prstGeom prst="rightBrace">
              <a:avLst/>
            </a:prstGeom>
            <a:ln>
              <a:solidFill>
                <a:srgbClr val="6BA7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267486D-C3EC-2108-14C1-941214992E0A}"/>
                </a:ext>
              </a:extLst>
            </p:cNvPr>
            <p:cNvSpPr/>
            <p:nvPr/>
          </p:nvSpPr>
          <p:spPr>
            <a:xfrm>
              <a:off x="3853538" y="2205273"/>
              <a:ext cx="1352943" cy="4753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1" anchor="ctr"/>
            <a:lstStyle/>
            <a:p>
              <a:pPr algn="ctr"/>
              <a:r>
                <a:rPr lang="en-US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6A9955"/>
                  </a:solidFill>
                  <a:latin typeface="Consolas" panose="020B0609020204030204" pitchFamily="49" charset="0"/>
                </a:rPr>
                <a:t>Matrix 3</a:t>
              </a:r>
              <a:endParaRPr lang="he-IL" dirty="0">
                <a:ln>
                  <a:solidFill>
                    <a:schemeClr val="accent1">
                      <a:shade val="50000"/>
                    </a:schemeClr>
                  </a:solidFill>
                </a:ln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3CFE872-9A56-C787-71CD-8D99956B654D}"/>
              </a:ext>
            </a:extLst>
          </p:cNvPr>
          <p:cNvSpPr txBox="1"/>
          <p:nvPr/>
        </p:nvSpPr>
        <p:spPr>
          <a:xfrm>
            <a:off x="576937" y="5991761"/>
            <a:ext cx="10776857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:, :])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slice from matrix 1, all rows, all columns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520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 and Gradients</a:t>
            </a:r>
          </a:p>
        </p:txBody>
      </p:sp>
    </p:spTree>
    <p:extLst>
      <p:ext uri="{BB962C8B-B14F-4D97-AF65-F5344CB8AC3E}">
        <p14:creationId xmlns:p14="http://schemas.microsoft.com/office/powerpoint/2010/main" val="2044828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3C338-EA6B-4292-AF41-581EBB6D5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700"/>
            <a:ext cx="10515600" cy="47672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721454-734C-4C6A-96CF-716E83AC5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1"/>
            <a:ext cx="10515600" cy="844550"/>
          </a:xfrm>
        </p:spPr>
        <p:txBody>
          <a:bodyPr/>
          <a:lstStyle/>
          <a:p>
            <a:r>
              <a:rPr lang="en-US" dirty="0"/>
              <a:t>Model Representation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C2EA66-99EC-4061-9C1D-8CC8A8A4C9F3}"/>
              </a:ext>
            </a:extLst>
          </p:cNvPr>
          <p:cNvCxnSpPr>
            <a:cxnSpLocks/>
          </p:cNvCxnSpPr>
          <p:nvPr/>
        </p:nvCxnSpPr>
        <p:spPr>
          <a:xfrm>
            <a:off x="914399" y="4333877"/>
            <a:ext cx="122872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71D289-6F42-495B-A6F2-DE600EA42718}"/>
              </a:ext>
            </a:extLst>
          </p:cNvPr>
          <p:cNvGrpSpPr/>
          <p:nvPr/>
        </p:nvGrpSpPr>
        <p:grpSpPr>
          <a:xfrm>
            <a:off x="2143124" y="1552575"/>
            <a:ext cx="3952876" cy="3238501"/>
            <a:chOff x="2143124" y="1552575"/>
            <a:chExt cx="3952876" cy="323850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17B8547-7672-4C3A-8B92-25290EF00960}"/>
                </a:ext>
              </a:extLst>
            </p:cNvPr>
            <p:cNvGrpSpPr/>
            <p:nvPr/>
          </p:nvGrpSpPr>
          <p:grpSpPr>
            <a:xfrm>
              <a:off x="2143124" y="1552575"/>
              <a:ext cx="3952876" cy="3238501"/>
              <a:chOff x="2495549" y="1409700"/>
              <a:chExt cx="3952876" cy="4019552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C03140BE-8C50-4F2A-83D0-037DDD914C49}"/>
                  </a:ext>
                </a:extLst>
              </p:cNvPr>
              <p:cNvSpPr/>
              <p:nvPr/>
            </p:nvSpPr>
            <p:spPr>
              <a:xfrm>
                <a:off x="2495550" y="1409700"/>
                <a:ext cx="3952875" cy="11049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Training set</a:t>
                </a:r>
                <a:endParaRPr lang="en-US" dirty="0"/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2EC30B9B-7820-4440-B473-8E6514CFADB5}"/>
                  </a:ext>
                </a:extLst>
              </p:cNvPr>
              <p:cNvSpPr/>
              <p:nvPr/>
            </p:nvSpPr>
            <p:spPr>
              <a:xfrm>
                <a:off x="2495549" y="2867026"/>
                <a:ext cx="3952875" cy="11049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Learning Algorithm</a:t>
                </a:r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1CC5B8A0-5B62-4D4B-9DCE-ECF2CB87E2BA}"/>
                  </a:ext>
                </a:extLst>
              </p:cNvPr>
              <p:cNvSpPr/>
              <p:nvPr/>
            </p:nvSpPr>
            <p:spPr>
              <a:xfrm>
                <a:off x="2495549" y="4324352"/>
                <a:ext cx="3952875" cy="11049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i="1" dirty="0"/>
                  <a:t>h</a:t>
                </a:r>
              </a:p>
              <a:p>
                <a:pPr algn="ctr"/>
                <a:r>
                  <a:rPr lang="en-US" sz="2400" i="1" dirty="0"/>
                  <a:t>(hypothesis)</a:t>
                </a: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12372C3-B1A4-43A3-A402-67A0B6E40A8D}"/>
                </a:ext>
              </a:extLst>
            </p:cNvPr>
            <p:cNvCxnSpPr>
              <a:cxnSpLocks/>
            </p:cNvCxnSpPr>
            <p:nvPr/>
          </p:nvCxnSpPr>
          <p:spPr>
            <a:xfrm>
              <a:off x="4090985" y="2442779"/>
              <a:ext cx="0" cy="283945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D62DF83-F3C1-42C1-A310-533FF2F286CF}"/>
                </a:ext>
              </a:extLst>
            </p:cNvPr>
            <p:cNvCxnSpPr>
              <a:cxnSpLocks/>
            </p:cNvCxnSpPr>
            <p:nvPr/>
          </p:nvCxnSpPr>
          <p:spPr>
            <a:xfrm>
              <a:off x="4119561" y="3616928"/>
              <a:ext cx="0" cy="283945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6490C4F-9C3A-4CF9-8D9C-0ADB27072915}"/>
              </a:ext>
            </a:extLst>
          </p:cNvPr>
          <p:cNvSpPr/>
          <p:nvPr/>
        </p:nvSpPr>
        <p:spPr>
          <a:xfrm>
            <a:off x="990600" y="3281734"/>
            <a:ext cx="1009645" cy="890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Size of House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(x)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EA0291-418C-4370-BFAC-83FF1F2246D5}"/>
              </a:ext>
            </a:extLst>
          </p:cNvPr>
          <p:cNvSpPr/>
          <p:nvPr/>
        </p:nvSpPr>
        <p:spPr>
          <a:xfrm>
            <a:off x="6205539" y="3538923"/>
            <a:ext cx="942976" cy="890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Estimate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Price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(y)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095F7C-87B5-45AB-A768-54E18907D4DA}"/>
              </a:ext>
            </a:extLst>
          </p:cNvPr>
          <p:cNvCxnSpPr>
            <a:cxnSpLocks/>
          </p:cNvCxnSpPr>
          <p:nvPr/>
        </p:nvCxnSpPr>
        <p:spPr>
          <a:xfrm>
            <a:off x="6095999" y="4429127"/>
            <a:ext cx="942976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D948182-5A2D-48DF-B5D3-262DEF8B2BAF}"/>
              </a:ext>
            </a:extLst>
          </p:cNvPr>
          <p:cNvSpPr/>
          <p:nvPr/>
        </p:nvSpPr>
        <p:spPr>
          <a:xfrm>
            <a:off x="981069" y="5070256"/>
            <a:ext cx="5648331" cy="890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solidFill>
                  <a:schemeClr val="tx1"/>
                </a:solidFill>
              </a:rPr>
              <a:t>h</a:t>
            </a:r>
            <a:r>
              <a:rPr lang="en-US" sz="2800" dirty="0">
                <a:solidFill>
                  <a:schemeClr val="tx1"/>
                </a:solidFill>
              </a:rPr>
              <a:t>  maps from x’</a:t>
            </a:r>
            <a:r>
              <a:rPr lang="en-US" sz="2800" baseline="20000" dirty="0">
                <a:solidFill>
                  <a:schemeClr val="tx1"/>
                </a:solidFill>
              </a:rPr>
              <a:t>s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  <a:sym typeface="Wingdings" panose="05000000000000000000" pitchFamily="2" charset="2"/>
              </a:rPr>
              <a:t></a:t>
            </a:r>
            <a:r>
              <a:rPr lang="en-US" sz="2800" dirty="0">
                <a:solidFill>
                  <a:schemeClr val="tx1"/>
                </a:solidFill>
              </a:rPr>
              <a:t>  y’</a:t>
            </a:r>
            <a:r>
              <a:rPr lang="en-US" sz="2800" baseline="20000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415220D-1232-4C4A-A291-00E5BD944986}"/>
              </a:ext>
            </a:extLst>
          </p:cNvPr>
          <p:cNvCxnSpPr/>
          <p:nvPr/>
        </p:nvCxnSpPr>
        <p:spPr>
          <a:xfrm>
            <a:off x="7334250" y="1552575"/>
            <a:ext cx="0" cy="4407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EF79CC5-9485-418E-B3D2-F79D32B228C3}"/>
              </a:ext>
            </a:extLst>
          </p:cNvPr>
          <p:cNvSpPr/>
          <p:nvPr/>
        </p:nvSpPr>
        <p:spPr>
          <a:xfrm>
            <a:off x="7334250" y="1422180"/>
            <a:ext cx="4019550" cy="473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aseline="20000" dirty="0">
                <a:solidFill>
                  <a:schemeClr val="tx1"/>
                </a:solidFill>
              </a:rPr>
              <a:t>How do </a:t>
            </a:r>
            <a:r>
              <a:rPr lang="en-US" sz="3200" baseline="20000" dirty="0">
                <a:solidFill>
                  <a:schemeClr val="tx1"/>
                </a:solidFill>
              </a:rPr>
              <a:t>we</a:t>
            </a:r>
            <a:r>
              <a:rPr lang="en-US" sz="2800" baseline="20000" dirty="0">
                <a:solidFill>
                  <a:schemeClr val="tx1"/>
                </a:solidFill>
              </a:rPr>
              <a:t> represent </a:t>
            </a:r>
            <a:r>
              <a:rPr lang="en-US" sz="2800" i="1" baseline="20000" dirty="0">
                <a:solidFill>
                  <a:schemeClr val="tx1"/>
                </a:solidFill>
              </a:rPr>
              <a:t>h?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8CBDAAE-6803-4425-A5F3-E8DE30209DE2}"/>
                  </a:ext>
                </a:extLst>
              </p:cNvPr>
              <p:cNvSpPr/>
              <p:nvPr/>
            </p:nvSpPr>
            <p:spPr>
              <a:xfrm>
                <a:off x="7629525" y="2111456"/>
                <a:ext cx="3733795" cy="6152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6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6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i="1" baseline="4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8CBDAAE-6803-4425-A5F3-E8DE30209D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9525" y="2111456"/>
                <a:ext cx="3733795" cy="6152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97DAA6F-B015-43EA-BDFC-70D0C7D0838A}"/>
                  </a:ext>
                </a:extLst>
              </p:cNvPr>
              <p:cNvSpPr/>
              <p:nvPr/>
            </p:nvSpPr>
            <p:spPr>
              <a:xfrm>
                <a:off x="7567611" y="2634304"/>
                <a:ext cx="3509962" cy="6152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3600" baseline="20000" dirty="0">
                    <a:solidFill>
                      <a:schemeClr val="tx1"/>
                    </a:solidFill>
                  </a:rPr>
                  <a:t>Shorthand:  </a:t>
                </a:r>
                <a14:m>
                  <m:oMath xmlns:m="http://schemas.openxmlformats.org/officeDocument/2006/math">
                    <m:r>
                      <a:rPr lang="en-US" sz="3600" b="0" i="1" baseline="2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3600" b="0" i="1" baseline="1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baseline="1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3600" b="0" baseline="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97DAA6F-B015-43EA-BDFC-70D0C7D083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611" y="2634304"/>
                <a:ext cx="3509962" cy="615268"/>
              </a:xfrm>
              <a:prstGeom prst="rect">
                <a:avLst/>
              </a:prstGeom>
              <a:blipFill>
                <a:blip r:embed="rId3"/>
                <a:stretch>
                  <a:fillRect l="-2604" b="-49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2257CBBF-85F3-4F26-AFA9-91F68F05BCD6}"/>
              </a:ext>
            </a:extLst>
          </p:cNvPr>
          <p:cNvSpPr/>
          <p:nvPr/>
        </p:nvSpPr>
        <p:spPr>
          <a:xfrm>
            <a:off x="7567611" y="3116537"/>
            <a:ext cx="3633782" cy="29743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75B9654-26D8-442A-BA6F-3C281181458E}"/>
              </a:ext>
            </a:extLst>
          </p:cNvPr>
          <p:cNvGrpSpPr/>
          <p:nvPr/>
        </p:nvGrpSpPr>
        <p:grpSpPr>
          <a:xfrm>
            <a:off x="7539030" y="3538923"/>
            <a:ext cx="3443295" cy="2551927"/>
            <a:chOff x="7539030" y="3538923"/>
            <a:chExt cx="3443295" cy="255192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61D0037-A90B-431D-8336-A0D9C725B289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02BC69A-561F-4478-9B1E-13B9B1E1BA25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1EEB873-164E-472D-ACE0-95B6AA76C1EC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D309DE76-71C4-41D7-9679-F579B9B9D0D0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81127ADB-F480-4F4A-9838-523154D42371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C3B44792-E606-40C5-BA3F-8871E5922D42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48" name="Rectangle 47">
                      <a:extLst>
                        <a:ext uri="{FF2B5EF4-FFF2-40B4-BE49-F238E27FC236}">
                          <a16:creationId xmlns:a16="http://schemas.microsoft.com/office/drawing/2014/main" id="{76862D42-F710-4D6A-8AE9-002BC561F773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59" name="Group 58">
                      <a:extLst>
                        <a:ext uri="{FF2B5EF4-FFF2-40B4-BE49-F238E27FC236}">
                          <a16:creationId xmlns:a16="http://schemas.microsoft.com/office/drawing/2014/main" id="{E165E362-624D-4581-8FEC-9187F39F21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49" name="Rectangle 48">
                        <a:extLst>
                          <a:ext uri="{FF2B5EF4-FFF2-40B4-BE49-F238E27FC236}">
                            <a16:creationId xmlns:a16="http://schemas.microsoft.com/office/drawing/2014/main" id="{642CA3E6-3B20-4D58-A8DA-C527797C33C6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58" name="Group 57">
                        <a:extLst>
                          <a:ext uri="{FF2B5EF4-FFF2-40B4-BE49-F238E27FC236}">
                            <a16:creationId xmlns:a16="http://schemas.microsoft.com/office/drawing/2014/main" id="{C3A3DC24-DC80-4AB6-BF05-CC7BF6B6B72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50" name="Rectangle 49">
                          <a:extLst>
                            <a:ext uri="{FF2B5EF4-FFF2-40B4-BE49-F238E27FC236}">
                              <a16:creationId xmlns:a16="http://schemas.microsoft.com/office/drawing/2014/main" id="{7C649A8C-5B36-4E6D-A0B6-E71B8491C4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F410E0BC-E287-448C-AB8F-E2A34458E30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56" name="Group 55">
                            <a:extLst>
                              <a:ext uri="{FF2B5EF4-FFF2-40B4-BE49-F238E27FC236}">
                                <a16:creationId xmlns:a16="http://schemas.microsoft.com/office/drawing/2014/main" id="{82E8BBE7-73D4-4F5B-B56B-8CCC71707CA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55" name="Group 54">
                              <a:extLst>
                                <a:ext uri="{FF2B5EF4-FFF2-40B4-BE49-F238E27FC236}">
                                  <a16:creationId xmlns:a16="http://schemas.microsoft.com/office/drawing/2014/main" id="{147F0326-9D80-4EDD-BC4A-2E8572E414A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32" name="Straight Connector 31">
                                <a:extLst>
                                  <a:ext uri="{FF2B5EF4-FFF2-40B4-BE49-F238E27FC236}">
                                    <a16:creationId xmlns:a16="http://schemas.microsoft.com/office/drawing/2014/main" id="{1324F449-E8B5-4C72-A2DF-0464C905F95E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8" name="Rectangle 37">
                                <a:extLst>
                                  <a:ext uri="{FF2B5EF4-FFF2-40B4-BE49-F238E27FC236}">
                                    <a16:creationId xmlns:a16="http://schemas.microsoft.com/office/drawing/2014/main" id="{805D627A-0BEB-4247-8506-76CB8AF01E60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54" name="Group 53">
                              <a:extLst>
                                <a:ext uri="{FF2B5EF4-FFF2-40B4-BE49-F238E27FC236}">
                                  <a16:creationId xmlns:a16="http://schemas.microsoft.com/office/drawing/2014/main" id="{D34BE96B-18AD-4644-A4DA-D837D9C3147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31" name="Straight Connector 30">
                                <a:extLst>
                                  <a:ext uri="{FF2B5EF4-FFF2-40B4-BE49-F238E27FC236}">
                                    <a16:creationId xmlns:a16="http://schemas.microsoft.com/office/drawing/2014/main" id="{94358D98-A6B5-44BB-8812-44422878C02F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1" name="Rectangle 40">
                                <a:extLst>
                                  <a:ext uri="{FF2B5EF4-FFF2-40B4-BE49-F238E27FC236}">
                                    <a16:creationId xmlns:a16="http://schemas.microsoft.com/office/drawing/2014/main" id="{96D9BDF2-D9F2-4C20-81D3-8EBBA125459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52" name="Straight Connector 51">
                            <a:extLst>
                              <a:ext uri="{FF2B5EF4-FFF2-40B4-BE49-F238E27FC236}">
                                <a16:creationId xmlns:a16="http://schemas.microsoft.com/office/drawing/2014/main" id="{74CD7B56-4DCE-46CC-AE33-2066FE2234CF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53" name="Rectangle 52">
                                <a:extLst>
                                  <a:ext uri="{FF2B5EF4-FFF2-40B4-BE49-F238E27FC236}">
                                    <a16:creationId xmlns:a16="http://schemas.microsoft.com/office/drawing/2014/main" id="{F6F868EE-38C0-4D02-AA6A-D0F5236808B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53" name="Rectangle 52">
                                <a:extLst>
                                  <a:ext uri="{FF2B5EF4-FFF2-40B4-BE49-F238E27FC236}">
                                    <a16:creationId xmlns:a16="http://schemas.microsoft.com/office/drawing/2014/main" id="{F6F868EE-38C0-4D02-AA6A-D0F5236808B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4"/>
                                <a:stretch>
                                  <a:fillRect l="-6061" t="-4444" r="-2020" b="-35556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417EA8A3-4EE6-4B51-8654-582E8E6952FC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7744A154-7D49-47AB-86E5-7871E285AD12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5818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24" grpId="0"/>
      <p:bldP spid="2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412E2-52BE-FD6F-1AD5-F0E1AB20CA7C}"/>
              </a:ext>
            </a:extLst>
          </p:cNvPr>
          <p:cNvGrpSpPr/>
          <p:nvPr/>
        </p:nvGrpSpPr>
        <p:grpSpPr>
          <a:xfrm>
            <a:off x="576938" y="1040748"/>
            <a:ext cx="10776858" cy="2396634"/>
            <a:chOff x="576938" y="1040748"/>
            <a:chExt cx="10776858" cy="239663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7056A-E39A-3670-E03F-0C174968DE88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var(--notebook-cell-output-font-family)"/>
                </a:rPr>
                <a:t>A 3D Tensor 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matrix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20313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[[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111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112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113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121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122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123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[[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211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212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213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221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222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223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.]]])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d3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3601177"/>
            <a:ext cx="10776857" cy="2793793"/>
            <a:chOff x="576937" y="3395916"/>
            <a:chExt cx="10776857" cy="279379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238526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 err="1">
                  <a:solidFill>
                    <a:srgbClr val="D4D4D4"/>
                  </a:solidFill>
                  <a:effectLst/>
                  <a:latin typeface="var(--notebook-cell-output-font-family)"/>
                </a:rPr>
                <a:t>torch.Size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([2, 2, 3])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[</a:t>
              </a:r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[111., 112., 113.], 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[121., 122., 123.]],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   [  [211., 212., 213.], 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[221., 222., 223.]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]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])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395916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49453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 and gradients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412E2-52BE-FD6F-1AD5-F0E1AB20CA7C}"/>
              </a:ext>
            </a:extLst>
          </p:cNvPr>
          <p:cNvGrpSpPr/>
          <p:nvPr/>
        </p:nvGrpSpPr>
        <p:grpSpPr>
          <a:xfrm>
            <a:off x="576938" y="1040748"/>
            <a:ext cx="10776858" cy="1565638"/>
            <a:chOff x="576938" y="1040748"/>
            <a:chExt cx="10776858" cy="156563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7056A-E39A-3670-E03F-0C174968DE88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var(--notebook-cell-output-font-family)"/>
                </a:rPr>
                <a:t>Linear equation </a:t>
              </a:r>
              <a:endPara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120032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.)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4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requires_grad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True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requires_grad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True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7" y="2687944"/>
            <a:ext cx="10776857" cy="1026863"/>
            <a:chOff x="576937" y="3423909"/>
            <a:chExt cx="10776857" cy="102686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We've created three tensors: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`x`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`w`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and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`b`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all numbers.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`w`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and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`b`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have an additional parameter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</a:t>
              </a:r>
              <a:r>
                <a:rPr lang="en-US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requires_grad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set to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`True`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52F7F4-C993-EDBB-FB97-25B8FEB7F272}"/>
              </a:ext>
            </a:extLst>
          </p:cNvPr>
          <p:cNvGrpSpPr/>
          <p:nvPr/>
        </p:nvGrpSpPr>
        <p:grpSpPr>
          <a:xfrm>
            <a:off x="576937" y="4032373"/>
            <a:ext cx="10776858" cy="1288639"/>
            <a:chOff x="576938" y="1040748"/>
            <a:chExt cx="10776858" cy="128863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CEFA6D-D23A-D188-6F07-833578F14DB9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Create linear equation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D94EC98-C557-7403-32A4-06667048628D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arithmetic operations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2E2CE58-8F3A-9A61-2242-1B48A773EE42}"/>
              </a:ext>
            </a:extLst>
          </p:cNvPr>
          <p:cNvGrpSpPr/>
          <p:nvPr/>
        </p:nvGrpSpPr>
        <p:grpSpPr>
          <a:xfrm>
            <a:off x="576937" y="5586245"/>
            <a:ext cx="10776858" cy="698937"/>
            <a:chOff x="576938" y="980513"/>
            <a:chExt cx="10776858" cy="90237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6F6C36C-73E5-F40E-D37A-23683B9248F1}"/>
                </a:ext>
              </a:extLst>
            </p:cNvPr>
            <p:cNvSpPr txBox="1"/>
            <p:nvPr/>
          </p:nvSpPr>
          <p:spPr>
            <a:xfrm>
              <a:off x="576938" y="980513"/>
              <a:ext cx="10776857" cy="47683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DDBD820-661F-4794-DC2C-55CE6C76CE30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4768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tensor(17., </a:t>
              </a:r>
              <a:r>
                <a:rPr lang="en-US" b="0" i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grad_fn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=&lt;AddBackward0&gt;)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7722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 and gradients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1754326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As expected, `y` is a tensor with the value `3 * 4 + 5 = 17`. What makes PyTorch unique is that we can automatically compute the derivative of `y`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w.r.t.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the tensors that have `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requires_grad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` set to `True` i.e. w and b. This feature of PyTorch is called _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autograd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 (automatic gradients).</a:t>
            </a:r>
          </a:p>
          <a:p>
            <a:endParaRPr lang="en-US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 compute the derivatives, we can invoke the `.backward` method on our result `y`.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52F7F4-C993-EDBB-FB97-25B8FEB7F272}"/>
              </a:ext>
            </a:extLst>
          </p:cNvPr>
          <p:cNvGrpSpPr/>
          <p:nvPr/>
        </p:nvGrpSpPr>
        <p:grpSpPr>
          <a:xfrm>
            <a:off x="576936" y="3322806"/>
            <a:ext cx="10776858" cy="1288639"/>
            <a:chOff x="576938" y="1040748"/>
            <a:chExt cx="10776858" cy="128863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CEFA6D-D23A-D188-6F07-833578F14DB9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Compute the derivatives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D94EC98-C557-7403-32A4-06667048628D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arithmetic operations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33F79B0-ED69-91CA-D023-B73D0932D564}"/>
              </a:ext>
            </a:extLst>
          </p:cNvPr>
          <p:cNvSpPr txBox="1"/>
          <p:nvPr/>
        </p:nvSpPr>
        <p:spPr>
          <a:xfrm>
            <a:off x="576936" y="5205864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 derivatives of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`y`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with respect to the input tensors are stored in the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`&lt;tensor&gt;.grad`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property of the respective tensors.</a:t>
            </a:r>
          </a:p>
        </p:txBody>
      </p:sp>
    </p:spTree>
    <p:extLst>
      <p:ext uri="{BB962C8B-B14F-4D97-AF65-F5344CB8AC3E}">
        <p14:creationId xmlns:p14="http://schemas.microsoft.com/office/powerpoint/2010/main" val="40571596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 and gradients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1754326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display gradients, x = 3, w = 4, b = 5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backward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>
              <a:solidFill>
                <a:srgbClr val="DCDCA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/dx:'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we didn't defined x with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gradiant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dw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the gradient of y with respect of w =&gt; 1 * 3 + 0 = 3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the gradient of y with respect of b =&gt; 0 * 0 + 1 = 1 (we trait b as the variable of the derivative)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F79B0-ED69-91CA-D023-B73D0932D564}"/>
              </a:ext>
            </a:extLst>
          </p:cNvPr>
          <p:cNvSpPr txBox="1"/>
          <p:nvPr/>
        </p:nvSpPr>
        <p:spPr>
          <a:xfrm>
            <a:off x="576936" y="4531584"/>
            <a:ext cx="10776857" cy="203132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As expected,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dw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has the same value as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`x`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i.e.,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`3`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and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has the value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`1`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Note that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x.grad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is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`None`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because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`x`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doesn't have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requires_grad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set to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`True`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 "grad" in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w.grad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is short for </a:t>
            </a:r>
            <a:r>
              <a:rPr lang="en-US" b="0" i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_gradient_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which is another term for derivative. The term </a:t>
            </a:r>
            <a:r>
              <a:rPr lang="en-US" b="0" i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_gradient_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is primarily used while dealing with vectors and matrices.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7D5C1C-93DF-6041-0F2E-06A9D90FA7B4}"/>
              </a:ext>
            </a:extLst>
          </p:cNvPr>
          <p:cNvGrpSpPr/>
          <p:nvPr/>
        </p:nvGrpSpPr>
        <p:grpSpPr>
          <a:xfrm>
            <a:off x="576936" y="2859582"/>
            <a:ext cx="10776857" cy="1303862"/>
            <a:chOff x="576937" y="3423909"/>
            <a:chExt cx="10776857" cy="13038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0A4DB-D149-7648-B440-4D693B513608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pl-PL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dy/dx: None </a:t>
              </a:r>
              <a:endPara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pl-PL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dy/dw: tensor(3.) </a:t>
              </a:r>
              <a:endPara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pl-PL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dy/db: tensor(1.)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25420-E491-A3FA-7934-1EDB11364AB1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70395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31" y="125275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61ABB-4598-DF50-92CE-12236DDA31C3}"/>
              </a:ext>
            </a:extLst>
          </p:cNvPr>
          <p:cNvSpPr txBox="1"/>
          <p:nvPr/>
        </p:nvSpPr>
        <p:spPr>
          <a:xfrm>
            <a:off x="1380938" y="3501858"/>
            <a:ext cx="9795580" cy="923330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Apart from arithmetic operations, the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`torch`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module also contains many functions for creating and manipulating tensors. Let's look at some examples.</a:t>
            </a:r>
          </a:p>
        </p:txBody>
      </p:sp>
    </p:spTree>
    <p:extLst>
      <p:ext uri="{BB962C8B-B14F-4D97-AF65-F5344CB8AC3E}">
        <p14:creationId xmlns:p14="http://schemas.microsoft.com/office/powerpoint/2010/main" val="33693783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full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# create a tensor with a fixed value for every element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t6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F79B0-ED69-91CA-D023-B73D0932D564}"/>
              </a:ext>
            </a:extLst>
          </p:cNvPr>
          <p:cNvSpPr txBox="1"/>
          <p:nvPr/>
        </p:nvSpPr>
        <p:spPr>
          <a:xfrm>
            <a:off x="576934" y="3550303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concatenate two tensors with compatible shapes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t7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7D5C1C-93DF-6041-0F2E-06A9D90FA7B4}"/>
              </a:ext>
            </a:extLst>
          </p:cNvPr>
          <p:cNvGrpSpPr/>
          <p:nvPr/>
        </p:nvGrpSpPr>
        <p:grpSpPr>
          <a:xfrm>
            <a:off x="576935" y="1826547"/>
            <a:ext cx="10776857" cy="1303862"/>
            <a:chOff x="576937" y="3423909"/>
            <a:chExt cx="10776857" cy="13038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0A4DB-D149-7648-B440-4D693B513608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tensor([[42, 42],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[42, 42],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[42, 42]])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25420-E491-A3FA-7934-1EDB11364AB1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BE4BAF-F73F-6008-90D5-761762F0A097}"/>
              </a:ext>
            </a:extLst>
          </p:cNvPr>
          <p:cNvGrpSpPr/>
          <p:nvPr/>
        </p:nvGrpSpPr>
        <p:grpSpPr>
          <a:xfrm>
            <a:off x="576934" y="4234375"/>
            <a:ext cx="10776857" cy="2134858"/>
            <a:chOff x="576937" y="3423909"/>
            <a:chExt cx="10776857" cy="213485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C20CCF-184C-B365-C990-3480CE3D2057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175432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tensor([[ 5., 6.],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[ 7., 8.],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[ 9., 10.],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[42., 42.],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[42., 42.],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[42., 42.]])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6DED7F-E46C-5E4F-BBC4-6B822F215B64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57168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compute the sin of each element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t8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F79B0-ED69-91CA-D023-B73D0932D564}"/>
              </a:ext>
            </a:extLst>
          </p:cNvPr>
          <p:cNvSpPr txBox="1"/>
          <p:nvPr/>
        </p:nvSpPr>
        <p:spPr>
          <a:xfrm>
            <a:off x="576934" y="3550303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t9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reshape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change the shape of a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t9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7D5C1C-93DF-6041-0F2E-06A9D90FA7B4}"/>
              </a:ext>
            </a:extLst>
          </p:cNvPr>
          <p:cNvGrpSpPr/>
          <p:nvPr/>
        </p:nvGrpSpPr>
        <p:grpSpPr>
          <a:xfrm>
            <a:off x="576935" y="1826547"/>
            <a:ext cx="10776857" cy="1303862"/>
            <a:chOff x="576937" y="3423909"/>
            <a:chExt cx="10776857" cy="13038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0A4DB-D149-7648-B440-4D693B513608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</a:t>
              </a:r>
              <a:r>
                <a:rPr lang="he-IL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0.9589, 0.2794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[...],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[-0.34167, 0.7632]])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25420-E491-A3FA-7934-1EDB11364AB1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BE4BAF-F73F-6008-90D5-761762F0A097}"/>
              </a:ext>
            </a:extLst>
          </p:cNvPr>
          <p:cNvGrpSpPr/>
          <p:nvPr/>
        </p:nvGrpSpPr>
        <p:grpSpPr>
          <a:xfrm>
            <a:off x="576934" y="4234375"/>
            <a:ext cx="10776857" cy="2134858"/>
            <a:chOff x="576937" y="3423909"/>
            <a:chExt cx="10776857" cy="213485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C20CCF-184C-B365-C990-3480CE3D2057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175432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tensor([[[-0.9589, -0.2794],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[ 0.6570, 0.9894]],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[[ 0.4121, -0.5440],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[-0.9165, -0.9165]],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[[-0.9165, -0.9165],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[-0.9165, -0.9165]]])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6DED7F-E46C-5E4F-BBC4-6B822F215B64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78338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951" y="1290079"/>
            <a:ext cx="10862187" cy="1135880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Interoperability with </a:t>
            </a:r>
            <a:r>
              <a:rPr lang="en-US" sz="60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Numpy</a:t>
            </a:r>
            <a:endParaRPr lang="en-US" sz="6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4B5DDB-7469-9496-8F85-3CCE6BE756EC}"/>
              </a:ext>
            </a:extLst>
          </p:cNvPr>
          <p:cNvSpPr txBox="1"/>
          <p:nvPr/>
        </p:nvSpPr>
        <p:spPr>
          <a:xfrm>
            <a:off x="1198210" y="3254373"/>
            <a:ext cx="9795580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is a popular open-source library used for mathematical and scientific computing in Python. It enables efficient operations on large multi-dimensional arrays and has a vast ecosystem of supporting libraries, including:</a:t>
            </a:r>
          </a:p>
        </p:txBody>
      </p:sp>
    </p:spTree>
    <p:extLst>
      <p:ext uri="{BB962C8B-B14F-4D97-AF65-F5344CB8AC3E}">
        <p14:creationId xmlns:p14="http://schemas.microsoft.com/office/powerpoint/2010/main" val="15139786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-37322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Interoperability with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Numpy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1477328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.]])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from_numpy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convert the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 to a torch tensor.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7D5C1C-93DF-6041-0F2E-06A9D90FA7B4}"/>
              </a:ext>
            </a:extLst>
          </p:cNvPr>
          <p:cNvGrpSpPr/>
          <p:nvPr/>
        </p:nvGrpSpPr>
        <p:grpSpPr>
          <a:xfrm>
            <a:off x="576936" y="5091418"/>
            <a:ext cx="10776857" cy="749864"/>
            <a:chOff x="576937" y="3423909"/>
            <a:chExt cx="10776857" cy="7498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0A4DB-D149-7648-B440-4D693B513608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</a:t>
              </a:r>
              <a:r>
                <a:rPr lang="en-US" b="0" i="0" dirty="0" err="1">
                  <a:solidFill>
                    <a:srgbClr val="D4D4D4"/>
                  </a:solidFill>
                  <a:effectLst/>
                  <a:latin typeface="var(--notebook-cell-output-font-family)"/>
                </a:rPr>
                <a:t>dtype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('float64'), torch.float64)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25420-E491-A3FA-7934-1EDB11364AB1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1306E11-BE5B-A507-381A-8DAFE5DC7A63}"/>
              </a:ext>
            </a:extLst>
          </p:cNvPr>
          <p:cNvSpPr txBox="1"/>
          <p:nvPr/>
        </p:nvSpPr>
        <p:spPr>
          <a:xfrm>
            <a:off x="586267" y="4270204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let's verify that the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 and torch tensor have similar data types.</a:t>
            </a:r>
            <a:endParaRPr lang="en-US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dtype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AC15D2-E3A5-8E0D-4709-AC71A5A7A8EF}"/>
              </a:ext>
            </a:extLst>
          </p:cNvPr>
          <p:cNvGrpSpPr/>
          <p:nvPr/>
        </p:nvGrpSpPr>
        <p:grpSpPr>
          <a:xfrm>
            <a:off x="586267" y="2741251"/>
            <a:ext cx="10776857" cy="1026863"/>
            <a:chOff x="576937" y="3423909"/>
            <a:chExt cx="10776857" cy="10268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71257C-D835-27E9-2163-2EEB4AEE0FAF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tensor([[1., 2.],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[3., 4.]], </a:t>
              </a:r>
              <a:r>
                <a:rPr lang="en-US" b="0" i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dtype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=torch.float64)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413BFE-BD40-56CD-342F-3AC19E75E720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88249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Interoperability with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Numpy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convert a torch tensor to a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AC15D2-E3A5-8E0D-4709-AC71A5A7A8EF}"/>
              </a:ext>
            </a:extLst>
          </p:cNvPr>
          <p:cNvGrpSpPr/>
          <p:nvPr/>
        </p:nvGrpSpPr>
        <p:grpSpPr>
          <a:xfrm>
            <a:off x="576935" y="1910560"/>
            <a:ext cx="10776857" cy="749864"/>
            <a:chOff x="576937" y="3423909"/>
            <a:chExt cx="10776857" cy="74986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71257C-D835-27E9-2163-2EEB4AEE0FAF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array([[1., 2.], [3., 4.]])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413BFE-BD40-56CD-342F-3AC19E75E720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0857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365126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072532"/>
            <a:ext cx="11362870" cy="567115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789297" y="3322732"/>
                <a:ext cx="3276600" cy="5447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How to choose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97" y="3322732"/>
                <a:ext cx="3276600" cy="544769"/>
              </a:xfrm>
              <a:prstGeom prst="rect">
                <a:avLst/>
              </a:prstGeom>
              <a:blipFill>
                <a:blip r:embed="rId2"/>
                <a:stretch>
                  <a:fillRect l="-6506" t="-7865" r="-1673" b="-303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3008424" y="179457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8F39A3D-A17D-48C5-92C9-A5900F74D5C0}"/>
                  </a:ext>
                </a:extLst>
              </p:cNvPr>
              <p:cNvSpPr/>
              <p:nvPr/>
            </p:nvSpPr>
            <p:spPr>
              <a:xfrm>
                <a:off x="789297" y="4077261"/>
                <a:ext cx="3906528" cy="20932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28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Idea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choose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close to </a:t>
                </a:r>
                <a:r>
                  <a:rPr lang="en-US" sz="2800" i="1" dirty="0">
                    <a:solidFill>
                      <a:schemeClr val="tx1"/>
                    </a:solidFill>
                  </a:rPr>
                  <a:t>y</a:t>
                </a:r>
                <a:r>
                  <a:rPr lang="en-US" sz="2800" dirty="0">
                    <a:solidFill>
                      <a:schemeClr val="tx1"/>
                    </a:solidFill>
                  </a:rPr>
                  <a:t> for our training examples </a:t>
                </a:r>
                <a:r>
                  <a:rPr lang="en-US" sz="3200" dirty="0">
                    <a:solidFill>
                      <a:schemeClr val="tx1"/>
                    </a:solidFill>
                  </a:rPr>
                  <a:t>(</a:t>
                </a:r>
                <a:r>
                  <a:rPr lang="en-US" sz="3200" i="1" dirty="0" err="1">
                    <a:solidFill>
                      <a:schemeClr val="tx1"/>
                    </a:solidFill>
                  </a:rPr>
                  <a:t>x,y</a:t>
                </a:r>
                <a:r>
                  <a:rPr lang="en-US" sz="3200" dirty="0">
                    <a:solidFill>
                      <a:schemeClr val="tx1"/>
                    </a:solidFill>
                  </a:rPr>
                  <a:t>) 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8F39A3D-A17D-48C5-92C9-A5900F74D5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97" y="4077261"/>
                <a:ext cx="3906528" cy="2093212"/>
              </a:xfrm>
              <a:prstGeom prst="rect">
                <a:avLst/>
              </a:prstGeom>
              <a:blipFill>
                <a:blip r:embed="rId3"/>
                <a:stretch>
                  <a:fillRect l="-6240" t="-4956" r="-312" b="-14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3549F25-ED1A-4262-A07C-9B1FE892A2FF}"/>
                  </a:ext>
                </a:extLst>
              </p:cNvPr>
              <p:cNvSpPr/>
              <p:nvPr/>
            </p:nvSpPr>
            <p:spPr>
              <a:xfrm>
                <a:off x="4932108" y="2957629"/>
                <a:ext cx="6461637" cy="13514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>
                <a:normAutofit fontScale="62500" lnSpcReduction="20000"/>
              </a:bodyPr>
              <a:lstStyle/>
              <a:p>
                <a:endParaRPr lang="en-US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8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800" i="0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800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8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3800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4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4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4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3549F25-ED1A-4262-A07C-9B1FE892A2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108" y="2957629"/>
                <a:ext cx="6461637" cy="13514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6EEEDE7B-5B49-4967-944C-05940D247AE1}"/>
              </a:ext>
            </a:extLst>
          </p:cNvPr>
          <p:cNvGrpSpPr/>
          <p:nvPr/>
        </p:nvGrpSpPr>
        <p:grpSpPr>
          <a:xfrm>
            <a:off x="6401538" y="4111410"/>
            <a:ext cx="5053608" cy="1596138"/>
            <a:chOff x="6401538" y="4111410"/>
            <a:chExt cx="5053608" cy="15961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A2F50F12-789B-4009-A6DD-7FCF51C2985D}"/>
                    </a:ext>
                  </a:extLst>
                </p:cNvPr>
                <p:cNvSpPr/>
                <p:nvPr/>
              </p:nvSpPr>
              <p:spPr>
                <a:xfrm>
                  <a:off x="6577571" y="4111410"/>
                  <a:ext cx="4877575" cy="159613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>
                  <a:normAutofit/>
                </a:bodyPr>
                <a:lstStyle/>
                <a:p>
                  <a:endParaRPr lang="en-US" sz="2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r>
                    <a:rPr lang="en-US" sz="3600" dirty="0">
                      <a:solidFill>
                        <a:schemeClr val="tx1"/>
                      </a:solidFill>
                    </a:rPr>
                    <a:t>Minimize  </a:t>
                  </a:r>
                  <a14:m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a14:m>
                  <a:endParaRPr lang="en-US" sz="3600" dirty="0">
                    <a:solidFill>
                      <a:schemeClr val="tx1"/>
                    </a:solidFill>
                  </a:endParaRPr>
                </a:p>
                <a:p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  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  <a:p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A2F50F12-789B-4009-A6DD-7FCF51C298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7571" y="4111410"/>
                  <a:ext cx="4877575" cy="1596138"/>
                </a:xfrm>
                <a:prstGeom prst="rect">
                  <a:avLst/>
                </a:prstGeom>
                <a:blipFill>
                  <a:blip r:embed="rId5"/>
                  <a:stretch>
                    <a:fillRect l="-575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Left Brace 46">
              <a:extLst>
                <a:ext uri="{FF2B5EF4-FFF2-40B4-BE49-F238E27FC236}">
                  <a16:creationId xmlns:a16="http://schemas.microsoft.com/office/drawing/2014/main" id="{5B73B71B-420C-47FE-A852-1372402947FF}"/>
                </a:ext>
              </a:extLst>
            </p:cNvPr>
            <p:cNvSpPr/>
            <p:nvPr/>
          </p:nvSpPr>
          <p:spPr>
            <a:xfrm rot="16200000">
              <a:off x="8044222" y="3572407"/>
              <a:ext cx="446166" cy="373153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B2A9C5-115A-43A1-9A89-AB51A5714957}"/>
              </a:ext>
            </a:extLst>
          </p:cNvPr>
          <p:cNvSpPr/>
          <p:nvPr/>
        </p:nvSpPr>
        <p:spPr>
          <a:xfrm>
            <a:off x="6346304" y="5770209"/>
            <a:ext cx="3906528" cy="85309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Cost Function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44D0755-736B-4A97-96ED-843F4558EEBF}"/>
              </a:ext>
            </a:extLst>
          </p:cNvPr>
          <p:cNvGrpSpPr/>
          <p:nvPr/>
        </p:nvGrpSpPr>
        <p:grpSpPr>
          <a:xfrm>
            <a:off x="5103303" y="786168"/>
            <a:ext cx="6751180" cy="2293823"/>
            <a:chOff x="5103303" y="786168"/>
            <a:chExt cx="6751180" cy="229382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F6BE7B8-D7E0-4A89-B46D-0FCE2FD1403C}"/>
                </a:ext>
              </a:extLst>
            </p:cNvPr>
            <p:cNvGrpSpPr/>
            <p:nvPr/>
          </p:nvGrpSpPr>
          <p:grpSpPr>
            <a:xfrm>
              <a:off x="5103303" y="973816"/>
              <a:ext cx="6751180" cy="2106175"/>
              <a:chOff x="5103303" y="973816"/>
              <a:chExt cx="6751180" cy="210617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7ED68037-C81F-4B5D-A457-9A4B504897D4}"/>
                      </a:ext>
                    </a:extLst>
                  </p:cNvPr>
                  <p:cNvSpPr/>
                  <p:nvPr/>
                </p:nvSpPr>
                <p:spPr>
                  <a:xfrm>
                    <a:off x="6700592" y="2044908"/>
                    <a:ext cx="3571711" cy="103508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endParaRPr 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ⅈ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baseline="-250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0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ⅈ</m:t>
                                  </m:r>
                                </m:e>
                              </m:d>
                            </m:sup>
                          </m:sSup>
                        </m:oMath>
                      </m:oMathPara>
                    </a14:m>
                    <a:endParaRPr lang="en-US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7ED68037-C81F-4B5D-A457-9A4B504897D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0592" y="2044908"/>
                    <a:ext cx="3571711" cy="103508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6A8B937C-3915-4218-9879-12BD2A1F3191}"/>
                  </a:ext>
                </a:extLst>
              </p:cNvPr>
              <p:cNvGrpSpPr/>
              <p:nvPr/>
            </p:nvGrpSpPr>
            <p:grpSpPr>
              <a:xfrm>
                <a:off x="5103303" y="973816"/>
                <a:ext cx="6751180" cy="1409842"/>
                <a:chOff x="5103303" y="973816"/>
                <a:chExt cx="6751180" cy="140984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D8D8AABD-AF2A-468F-BC78-084925D8E0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3303" y="1133475"/>
                      <a:ext cx="1413529" cy="80002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t" anchorCtr="0"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M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inmize</m:t>
                          </m:r>
                        </m:oMath>
                      </a14:m>
                      <a:endParaRPr lang="en-US" sz="2800" b="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2800" baseline="-10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D8D8AABD-AF2A-468F-BC78-084925D8E0F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03303" y="1133475"/>
                      <a:ext cx="1413529" cy="800028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12069" t="-12977" b="-152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D2D2B2D3-A40C-4936-A887-631FB36098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7571" y="973816"/>
                      <a:ext cx="5276912" cy="140984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t" anchorCtr="0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	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D2D2B2D3-A40C-4936-A887-631FB360981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77571" y="973816"/>
                      <a:ext cx="5276912" cy="140984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44" name="Left Brace 43">
              <a:extLst>
                <a:ext uri="{FF2B5EF4-FFF2-40B4-BE49-F238E27FC236}">
                  <a16:creationId xmlns:a16="http://schemas.microsoft.com/office/drawing/2014/main" id="{4CB9851A-D454-48BE-B7A3-FA8C13432802}"/>
                </a:ext>
              </a:extLst>
            </p:cNvPr>
            <p:cNvSpPr/>
            <p:nvPr/>
          </p:nvSpPr>
          <p:spPr>
            <a:xfrm rot="16200000">
              <a:off x="8142816" y="1475892"/>
              <a:ext cx="446166" cy="127951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E7D70E3-D705-4E68-B238-FBBD55AA4F8A}"/>
                </a:ext>
              </a:extLst>
            </p:cNvPr>
            <p:cNvCxnSpPr/>
            <p:nvPr/>
          </p:nvCxnSpPr>
          <p:spPr>
            <a:xfrm>
              <a:off x="5334000" y="2944430"/>
              <a:ext cx="577621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24486967-E1CB-42C2-8511-21ECD848BA37}"/>
                    </a:ext>
                  </a:extLst>
                </p:cNvPr>
                <p:cNvSpPr/>
                <p:nvPr/>
              </p:nvSpPr>
              <p:spPr>
                <a:xfrm>
                  <a:off x="5872263" y="786168"/>
                  <a:ext cx="4852077" cy="135142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>
                  <a:normAutofit fontScale="62500" lnSpcReduction="20000"/>
                </a:bodyPr>
                <a:lstStyle/>
                <a:p>
                  <a:endParaRPr lang="en-US" sz="28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4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4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4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4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4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40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40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sz="4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24486967-E1CB-42C2-8511-21ECD848BA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2263" y="786168"/>
                  <a:ext cx="4852077" cy="135142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F99380-4F01-42EC-9760-FD486AC6D57E}"/>
              </a:ext>
            </a:extLst>
          </p:cNvPr>
          <p:cNvGrpSpPr/>
          <p:nvPr/>
        </p:nvGrpSpPr>
        <p:grpSpPr>
          <a:xfrm>
            <a:off x="581025" y="1076326"/>
            <a:ext cx="3682136" cy="2191954"/>
            <a:chOff x="581025" y="1076326"/>
            <a:chExt cx="3682136" cy="219195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7FAE75E-ECD1-4290-8A1C-1044807A2547}"/>
                </a:ext>
              </a:extLst>
            </p:cNvPr>
            <p:cNvGrpSpPr/>
            <p:nvPr/>
          </p:nvGrpSpPr>
          <p:grpSpPr>
            <a:xfrm>
              <a:off x="581025" y="1076326"/>
              <a:ext cx="3448050" cy="2191954"/>
              <a:chOff x="7539030" y="3538923"/>
              <a:chExt cx="3443295" cy="255192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4E11A5C-E4D7-4295-BB65-8C0ED16DC88E}"/>
                  </a:ext>
                </a:extLst>
              </p:cNvPr>
              <p:cNvSpPr/>
              <p:nvPr/>
            </p:nvSpPr>
            <p:spPr>
              <a:xfrm rot="19771533">
                <a:off x="8720927" y="4831122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A540CF8-CABE-475B-9CAB-8BEF7F419AC7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C31C48C2-F749-447A-93BE-DBDA67ABEEE1}"/>
                    </a:ext>
                  </a:extLst>
                </p:cNvPr>
                <p:cNvSpPr/>
                <p:nvPr/>
              </p:nvSpPr>
              <p:spPr>
                <a:xfrm rot="19771533">
                  <a:off x="9621194" y="425937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D380C0D0-D710-4F9E-B791-4FCDD1A44455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B61E7E97-8925-4E4B-8F43-8BDD738BF6D1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grpSp>
                  <p:nvGrpSpPr>
                    <p:cNvPr id="20" name="Group 19">
                      <a:extLst>
                        <a:ext uri="{FF2B5EF4-FFF2-40B4-BE49-F238E27FC236}">
                          <a16:creationId xmlns:a16="http://schemas.microsoft.com/office/drawing/2014/main" id="{07BD56A3-7A33-4231-A66C-2310937A15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22" name="Rectangle 21">
                        <a:extLst>
                          <a:ext uri="{FF2B5EF4-FFF2-40B4-BE49-F238E27FC236}">
                            <a16:creationId xmlns:a16="http://schemas.microsoft.com/office/drawing/2014/main" id="{5946F5FD-1F1B-4E8B-A0DA-47BD505898B4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8396941" y="5234719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A0655FFE-62BD-4C04-9FCE-4D52F6B6DB8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24" name="Rectangle 23">
                          <a:extLst>
                            <a:ext uri="{FF2B5EF4-FFF2-40B4-BE49-F238E27FC236}">
                              <a16:creationId xmlns:a16="http://schemas.microsoft.com/office/drawing/2014/main" id="{813A2F07-CF38-4BE5-8DB2-F32C27553E1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10088460" y="4170424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1541D81D-7EF4-413E-90FD-9245F58819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sp>
                        <p:nvSpPr>
                          <p:cNvPr id="26" name="Rectangle 25">
                            <a:extLst>
                              <a:ext uri="{FF2B5EF4-FFF2-40B4-BE49-F238E27FC236}">
                                <a16:creationId xmlns:a16="http://schemas.microsoft.com/office/drawing/2014/main" id="{7FF82BA7-6B19-458C-8F06-465943818B6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9771533">
                            <a:off x="9243916" y="4335568"/>
                            <a:ext cx="232060" cy="1731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0" tIns="0" rIns="0" bIns="0" rtlCol="0" anchor="ctr"/>
                          <a:lstStyle/>
                          <a:p>
                            <a:pPr algn="ctr"/>
                            <a:r>
                              <a:rPr lang="en-US" dirty="0">
                                <a:solidFill>
                                  <a:srgbClr val="C00000"/>
                                </a:solidFill>
                              </a:rPr>
                              <a:t>x</a:t>
                            </a:r>
                          </a:p>
                        </p:txBody>
                      </p:sp>
                      <p:grpSp>
                        <p:nvGrpSpPr>
                          <p:cNvPr id="27" name="Group 26">
                            <a:extLst>
                              <a:ext uri="{FF2B5EF4-FFF2-40B4-BE49-F238E27FC236}">
                                <a16:creationId xmlns:a16="http://schemas.microsoft.com/office/drawing/2014/main" id="{1BCC0974-DB76-45AC-8DC2-FC850BBA538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28" name="Group 27">
                              <a:extLst>
                                <a:ext uri="{FF2B5EF4-FFF2-40B4-BE49-F238E27FC236}">
                                  <a16:creationId xmlns:a16="http://schemas.microsoft.com/office/drawing/2014/main" id="{1CA7D2C1-F190-4232-81B3-0703A60FCCEF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443295" cy="2551927"/>
                              <a:chOff x="7539030" y="3538923"/>
                              <a:chExt cx="3443295" cy="2551927"/>
                            </a:xfrm>
                          </p:grpSpPr>
                          <p:grpSp>
                            <p:nvGrpSpPr>
                              <p:cNvPr id="31" name="Group 30">
                                <a:extLst>
                                  <a:ext uri="{FF2B5EF4-FFF2-40B4-BE49-F238E27FC236}">
                                    <a16:creationId xmlns:a16="http://schemas.microsoft.com/office/drawing/2014/main" id="{26C206C8-B218-488E-AC43-770FBE0CA53D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7679528" y="5817585"/>
                                <a:ext cx="3302797" cy="273265"/>
                                <a:chOff x="7679528" y="5817585"/>
                                <a:chExt cx="3302797" cy="273265"/>
                              </a:xfrm>
                            </p:grpSpPr>
                            <p:cxnSp>
                              <p:nvCxnSpPr>
                                <p:cNvPr id="35" name="Straight Connector 34">
                                  <a:extLst>
                                    <a:ext uri="{FF2B5EF4-FFF2-40B4-BE49-F238E27FC236}">
                                      <a16:creationId xmlns:a16="http://schemas.microsoft.com/office/drawing/2014/main" id="{88EC2FB0-8F45-4DA3-A804-B3C6745115DC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>
                                  <a:off x="7679528" y="5817585"/>
                                  <a:ext cx="3302797" cy="0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36" name="Rectangle 35">
                                  <a:extLst>
                                    <a:ext uri="{FF2B5EF4-FFF2-40B4-BE49-F238E27FC236}">
                                      <a16:creationId xmlns:a16="http://schemas.microsoft.com/office/drawing/2014/main" id="{335D7B93-EF5D-4C4C-94BC-10F7E5A7EC7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9172575" y="5817586"/>
                                  <a:ext cx="314324" cy="273264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lIns="0" tIns="0" rIns="0" bIns="0" rtlCol="0" anchor="ctr"/>
                                <a:lstStyle/>
                                <a:p>
                                  <a:pPr algn="ctr"/>
                                  <a:r>
                                    <a:rPr lang="en-US" dirty="0">
                                      <a:solidFill>
                                        <a:schemeClr val="tx1"/>
                                      </a:solidFill>
                                    </a:rPr>
                                    <a:t>x</a:t>
                                  </a:r>
                                </a:p>
                              </p:txBody>
                            </p:sp>
                          </p:grpSp>
                          <p:grpSp>
                            <p:nvGrpSpPr>
                              <p:cNvPr id="32" name="Group 31">
                                <a:extLst>
                                  <a:ext uri="{FF2B5EF4-FFF2-40B4-BE49-F238E27FC236}">
                                    <a16:creationId xmlns:a16="http://schemas.microsoft.com/office/drawing/2014/main" id="{194A130F-631E-4267-B11F-1E959A09D76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7539030" y="3538923"/>
                                <a:ext cx="314335" cy="2421537"/>
                                <a:chOff x="7539030" y="3538923"/>
                                <a:chExt cx="314335" cy="2421537"/>
                              </a:xfrm>
                            </p:grpSpPr>
                            <p:cxnSp>
                              <p:nvCxnSpPr>
                                <p:cNvPr id="33" name="Straight Connector 32">
                                  <a:extLst>
                                    <a:ext uri="{FF2B5EF4-FFF2-40B4-BE49-F238E27FC236}">
                                      <a16:creationId xmlns:a16="http://schemas.microsoft.com/office/drawing/2014/main" id="{F4601DCD-94D7-43F5-8EB4-74D9F1BE1F7D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>
                                  <a:off x="7853365" y="3538923"/>
                                  <a:ext cx="0" cy="2421537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34" name="Rectangle 33">
                                  <a:extLst>
                                    <a:ext uri="{FF2B5EF4-FFF2-40B4-BE49-F238E27FC236}">
                                      <a16:creationId xmlns:a16="http://schemas.microsoft.com/office/drawing/2014/main" id="{79590E6C-7F17-4E98-9853-A9D0325BC0B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539030" y="4457379"/>
                                  <a:ext cx="285754" cy="343219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lIns="0" tIns="0" rIns="0" bIns="0" rtlCol="0" anchor="ctr"/>
                                <a:lstStyle/>
                                <a:p>
                                  <a:pPr algn="ctr"/>
                                  <a:r>
                                    <a:rPr lang="en-US" dirty="0">
                                      <a:solidFill>
                                        <a:schemeClr val="tx1"/>
                                      </a:solidFill>
                                    </a:rPr>
                                    <a:t>y</a:t>
                                  </a:r>
                                </a:p>
                              </p:txBody>
                            </p:sp>
                          </p:grpSp>
                        </p:grpSp>
                        <p:cxnSp>
                          <p:nvCxnSpPr>
                            <p:cNvPr id="29" name="Straight Connector 28">
                              <a:extLst>
                                <a:ext uri="{FF2B5EF4-FFF2-40B4-BE49-F238E27FC236}">
                                  <a16:creationId xmlns:a16="http://schemas.microsoft.com/office/drawing/2014/main" id="{553D8B5F-1948-437C-A5F5-660AB83A7B86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 flipV="1">
                              <a:off x="8039100" y="3900872"/>
                              <a:ext cx="2495550" cy="1553918"/>
                            </a:xfrm>
                            <a:prstGeom prst="line">
                              <a:avLst/>
                            </a:prstGeom>
                            <a:ln w="15875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30" name="Rectangle 29">
                                  <a:extLst>
                                    <a:ext uri="{FF2B5EF4-FFF2-40B4-BE49-F238E27FC236}">
                                      <a16:creationId xmlns:a16="http://schemas.microsoft.com/office/drawing/2014/main" id="{9D60BDF5-763B-4662-A899-4A00431748E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0033543" y="3649941"/>
                                  <a:ext cx="602452" cy="273264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lIns="0" tIns="0" rIns="0" bIns="0" rtlCol="0" anchor="ctr"/>
                                <a:lstStyle/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oMath>
                                    </m:oMathPara>
                                  </a14:m>
                                  <a:endParaRPr lang="en-US" dirty="0">
                                    <a:solidFill>
                                      <a:schemeClr val="tx1"/>
                                    </a:solidFill>
                                  </a:endParaRPr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30" name="Rectangle 29">
                                  <a:extLst>
                                    <a:ext uri="{FF2B5EF4-FFF2-40B4-BE49-F238E27FC236}">
                                      <a16:creationId xmlns:a16="http://schemas.microsoft.com/office/drawing/2014/main" id="{9D60BDF5-763B-4662-A899-4A00431748E6}"/>
                                    </a:ext>
                                  </a:extLst>
                                </p:cNvPr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10033543" y="3649941"/>
                                  <a:ext cx="602452" cy="273264"/>
                                </a:xfrm>
                                <a:prstGeom prst="rect">
                                  <a:avLst/>
                                </a:prstGeom>
                                <a:blipFill>
                                  <a:blip r:embed="rId13"/>
                                  <a:stretch>
                                    <a:fillRect l="-5051" t="-10256" r="-2020" b="-48718"/>
                                  </a:stretch>
                                </a:blipFill>
                                <a:ln>
                                  <a:noFill/>
                                </a:ln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</p:grpSp>
                    </p:grpSp>
                  </p:grpSp>
                </p:grpSp>
                <p:sp>
                  <p:nvSpPr>
                    <p:cNvPr id="21" name="Rectangle 20">
                      <a:extLst>
                        <a:ext uri="{FF2B5EF4-FFF2-40B4-BE49-F238E27FC236}">
                          <a16:creationId xmlns:a16="http://schemas.microsoft.com/office/drawing/2014/main" id="{88EDA3C9-E96A-444E-BC1F-64CB774C1115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887382" y="4354880"/>
                      <a:ext cx="164166" cy="32397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</p:grp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C44EBF1F-C0AD-499C-B30E-17C38111A83F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9074551" y="4659799"/>
                    <a:ext cx="232060" cy="1731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01E24DB-53FB-4CA4-A3B6-991DD2776583}"/>
                    </a:ext>
                  </a:extLst>
                </p:cNvPr>
                <p:cNvSpPr/>
                <p:nvPr/>
              </p:nvSpPr>
              <p:spPr>
                <a:xfrm>
                  <a:off x="3040054" y="2137596"/>
                  <a:ext cx="1223107" cy="43738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2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01E24DB-53FB-4CA4-A3B6-991DD27765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0054" y="2137596"/>
                  <a:ext cx="1223107" cy="437384"/>
                </a:xfrm>
                <a:prstGeom prst="rect">
                  <a:avLst/>
                </a:prstGeom>
                <a:blipFill>
                  <a:blip r:embed="rId14"/>
                  <a:stretch>
                    <a:fillRect l="-3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5470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5" grpId="0"/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Interoperability with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Numpy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306E11-BE5B-A507-381A-8DAFE5DC7A63}"/>
              </a:ext>
            </a:extLst>
          </p:cNvPr>
          <p:cNvSpPr txBox="1"/>
          <p:nvPr/>
        </p:nvSpPr>
        <p:spPr>
          <a:xfrm>
            <a:off x="576943" y="1432299"/>
            <a:ext cx="10776857" cy="399340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The interoperability between PyTorch and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is essential because most datasets you'll work with will likely be read and preprocessed as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arrays.</a:t>
            </a:r>
          </a:p>
          <a:p>
            <a:pPr>
              <a:spcAft>
                <a:spcPts val="1200"/>
              </a:spcAft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You might wonder why we need a library like PyTorch at all since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already provides data structures and utilities for working with multi-dimensional numeric data. 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There are two main reasons: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US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Autograd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 The ability to automatically compute gradients for tensor operations is essential for training deep learning models.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GPU support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 While working with massive datasets and large models, PyTorch tensor operations can be performed efficiently using a </a:t>
            </a:r>
            <a:r>
              <a:rPr lang="en-US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Graphics Processing Unit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GPU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). Computations that might typically take hours can be completed within minutes using GPUs. 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625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Vector and Matrix Manipulation</a:t>
            </a:r>
          </a:p>
        </p:txBody>
      </p:sp>
    </p:spTree>
    <p:extLst>
      <p:ext uri="{BB962C8B-B14F-4D97-AF65-F5344CB8AC3E}">
        <p14:creationId xmlns:p14="http://schemas.microsoft.com/office/powerpoint/2010/main" val="14807924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Vector Manipulations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345233" y="1078513"/>
            <a:ext cx="11560628" cy="203132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vector of [1, 2, 3]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vector of [1, 2, 3]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element wise multiplication =&gt; tensor([1, 4, 9])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multiply by scalar =&gt; tensor([ 5, 10, 15])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dot product, v1[0] * v2[0] + v1[1] * v2[1] ... + v1[n] * v2[n] =&gt; 14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B00F2C-6730-7247-9C21-3B87C6E7CE18}"/>
              </a:ext>
            </a:extLst>
          </p:cNvPr>
          <p:cNvGrpSpPr/>
          <p:nvPr/>
        </p:nvGrpSpPr>
        <p:grpSpPr>
          <a:xfrm>
            <a:off x="345233" y="4009579"/>
            <a:ext cx="11560628" cy="1183780"/>
            <a:chOff x="345233" y="4438789"/>
            <a:chExt cx="11560628" cy="118378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1AC15D2-E3A5-8E0D-4709-AC71A5A7A8EF}"/>
                </a:ext>
              </a:extLst>
            </p:cNvPr>
            <p:cNvGrpSpPr/>
            <p:nvPr/>
          </p:nvGrpSpPr>
          <p:grpSpPr>
            <a:xfrm>
              <a:off x="345233" y="4872702"/>
              <a:ext cx="11560628" cy="749867"/>
              <a:chOff x="576937" y="3097330"/>
              <a:chExt cx="11560628" cy="749867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571257C-D835-27E9-2163-2EEB4AEE0FAF}"/>
                  </a:ext>
                </a:extLst>
              </p:cNvPr>
              <p:cNvSpPr txBox="1"/>
              <p:nvPr/>
            </p:nvSpPr>
            <p:spPr>
              <a:xfrm>
                <a:off x="576937" y="3477865"/>
                <a:ext cx="11560628" cy="36933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b="0" i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tensor([ 0.0000,  2.5000,  5.0000,  7.5000, 10.0000])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413BFE-BD40-56CD-342F-3AC19E75E720}"/>
                  </a:ext>
                </a:extLst>
              </p:cNvPr>
              <p:cNvSpPr txBox="1"/>
              <p:nvPr/>
            </p:nvSpPr>
            <p:spPr>
              <a:xfrm>
                <a:off x="576937" y="3097330"/>
                <a:ext cx="10776857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latin typeface="var(--notebook-cell-output-font-family)"/>
                  </a:rPr>
                  <a:t>Result</a:t>
                </a: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E384CF7-9554-0809-5315-3B13DA693319}"/>
                </a:ext>
              </a:extLst>
            </p:cNvPr>
            <p:cNvSpPr txBox="1"/>
            <p:nvPr/>
          </p:nvSpPr>
          <p:spPr>
            <a:xfrm>
              <a:off x="345233" y="4438789"/>
              <a:ext cx="11560628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linspace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dived the space of 0:10 to 5 pieces.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1598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Matrix Multiplication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345233" y="1078513"/>
            <a:ext cx="11560628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 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matrix of dim(2,3)</a:t>
            </a:r>
            <a:endParaRPr lang="en-US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matrix of dim(3, 2)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739D45-BF8E-23ED-EFA1-1B187B1C0A1F}"/>
              </a:ext>
            </a:extLst>
          </p:cNvPr>
          <p:cNvSpPr txBox="1"/>
          <p:nvPr/>
        </p:nvSpPr>
        <p:spPr>
          <a:xfrm>
            <a:off x="345233" y="2210549"/>
            <a:ext cx="11560628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@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            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multiply a and b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matmul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multiply a and b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A66DCC-E377-E5C1-882B-AB9F3444DDA8}"/>
              </a:ext>
            </a:extLst>
          </p:cNvPr>
          <p:cNvSpPr txBox="1"/>
          <p:nvPr/>
        </p:nvSpPr>
        <p:spPr>
          <a:xfrm>
            <a:off x="345233" y="3505380"/>
            <a:ext cx="11560628" cy="1477328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tensor([[ 29, -16], 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[ 38, 6]]) </a:t>
            </a:r>
          </a:p>
          <a:p>
            <a:endParaRPr lang="en-US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tensor([[ 29, -16], </a:t>
            </a: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[ 38, 6]])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23C583-06F1-A706-4F9A-EF071BD12E14}"/>
              </a:ext>
            </a:extLst>
          </p:cNvPr>
          <p:cNvSpPr txBox="1"/>
          <p:nvPr/>
        </p:nvSpPr>
        <p:spPr>
          <a:xfrm>
            <a:off x="345233" y="3139204"/>
            <a:ext cx="10776857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7640758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Vector Manipulations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345233" y="1078513"/>
            <a:ext cx="11383347" cy="1754326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linspace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dive the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spcae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of 0:10 to 100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piceses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           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y = exponent of 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DFB2E1-C769-3A6E-9C28-4B1D09A6B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923" y="3017826"/>
            <a:ext cx="36957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601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9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4598782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Matrix Multiplication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345233" y="1078513"/>
            <a:ext cx="11560628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Create a 3D matrix of dimension (3, 3, 2)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Print the whole matrix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Print the max number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Slice the second row of the second matrix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E3D42F-401D-E9D1-E813-1277ACDECCA7}"/>
              </a:ext>
            </a:extLst>
          </p:cNvPr>
          <p:cNvSpPr txBox="1"/>
          <p:nvPr/>
        </p:nvSpPr>
        <p:spPr>
          <a:xfrm>
            <a:off x="345233" y="3274317"/>
            <a:ext cx="11560628" cy="1477328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2. Create a vector between 0 to 10 with 100 elements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Create exponent from this vector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Create second exponent which is in reverse order of the vector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Draw a plot of the two vector on the same graph</a:t>
            </a:r>
          </a:p>
          <a:p>
            <a:pPr lvl="1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Hint: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use the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plt.plot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one after the other to plot second graph on the same ploy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137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Solution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387897" y="1021154"/>
            <a:ext cx="11383347" cy="1843504"/>
            <a:chOff x="387897" y="1207768"/>
            <a:chExt cx="11383347" cy="184350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14773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view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'max:'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max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87897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Exercise - 1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D8FB579-5F0A-4684-F497-520E8FC40949}"/>
              </a:ext>
            </a:extLst>
          </p:cNvPr>
          <p:cNvSpPr txBox="1"/>
          <p:nvPr/>
        </p:nvSpPr>
        <p:spPr>
          <a:xfrm>
            <a:off x="387897" y="3732423"/>
            <a:ext cx="11383347" cy="203132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tensor([[[ 0, 1],    [[ 6, 7],     [[12, 13], 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[ 2, 3],     [ 8, 9],      [14, 15],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[ 4, 5]],    [10, 11]],    [16, 17]]])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max: tensor(17) </a:t>
            </a:r>
          </a:p>
          <a:p>
            <a:endParaRPr lang="en-US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tensor([[8, 9]])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75A9ED-547E-A559-81CB-A0464AA7FDCC}"/>
              </a:ext>
            </a:extLst>
          </p:cNvPr>
          <p:cNvSpPr txBox="1"/>
          <p:nvPr/>
        </p:nvSpPr>
        <p:spPr>
          <a:xfrm>
            <a:off x="387897" y="3366247"/>
            <a:ext cx="10776857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3685713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Solution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D6F264F-5E1F-02C4-120B-BE36B08EFD03}"/>
              </a:ext>
            </a:extLst>
          </p:cNvPr>
          <p:cNvGrpSpPr/>
          <p:nvPr/>
        </p:nvGrpSpPr>
        <p:grpSpPr>
          <a:xfrm>
            <a:off x="387897" y="996261"/>
            <a:ext cx="11383347" cy="1843504"/>
            <a:chOff x="387897" y="3580854"/>
            <a:chExt cx="11383347" cy="184350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8FB579-5F0A-4684-F497-520E8FC40949}"/>
                </a:ext>
              </a:extLst>
            </p:cNvPr>
            <p:cNvSpPr txBox="1"/>
            <p:nvPr/>
          </p:nvSpPr>
          <p:spPr>
            <a:xfrm>
              <a:off x="387897" y="3947030"/>
              <a:ext cx="11383347" cy="14773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view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'max:'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max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75A9ED-547E-A559-81CB-A0464AA7FDCC}"/>
                </a:ext>
              </a:extLst>
            </p:cNvPr>
            <p:cNvSpPr txBox="1"/>
            <p:nvPr/>
          </p:nvSpPr>
          <p:spPr>
            <a:xfrm>
              <a:off x="387897" y="3580854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Exercise - 2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C1E6450-02FE-1F3E-048B-6EDD4BA35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31671"/>
            <a:ext cx="36957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8590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843525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 – intuition - 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966E9F-3522-400C-AA38-01C07633B72E}"/>
              </a:ext>
            </a:extLst>
          </p:cNvPr>
          <p:cNvGrpSpPr/>
          <p:nvPr/>
        </p:nvGrpSpPr>
        <p:grpSpPr>
          <a:xfrm>
            <a:off x="635504" y="3482753"/>
            <a:ext cx="4745839" cy="713404"/>
            <a:chOff x="536228" y="1881320"/>
            <a:chExt cx="3772052" cy="7134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/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000" b="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blipFill>
                  <a:blip r:embed="rId2"/>
                  <a:stretch>
                    <a:fillRect t="-11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639DB4-DDE8-401E-99DB-FAFDD6F07562}"/>
                </a:ext>
              </a:extLst>
            </p:cNvPr>
            <p:cNvSpPr/>
            <p:nvPr/>
          </p:nvSpPr>
          <p:spPr>
            <a:xfrm>
              <a:off x="536228" y="1881320"/>
              <a:ext cx="1818094" cy="5447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Hypothesis: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811695" y="4237380"/>
                <a:ext cx="3313082" cy="9273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Parameters: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8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8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95" y="4237380"/>
                <a:ext cx="3313082" cy="927369"/>
              </a:xfrm>
              <a:prstGeom prst="rect">
                <a:avLst/>
              </a:prstGeom>
              <a:blipFill>
                <a:blip r:embed="rId3"/>
                <a:stretch>
                  <a:fillRect l="-7353" t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6395499" y="3145153"/>
                <a:ext cx="4626462" cy="17808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Goal:  </a:t>
                </a:r>
                <a:r>
                  <a:rPr lang="en-US" sz="3200" dirty="0">
                    <a:solidFill>
                      <a:schemeClr val="tx1"/>
                    </a:solidFill>
                  </a:rPr>
                  <a:t>Minimize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499" y="3145153"/>
                <a:ext cx="4626462" cy="1780808"/>
              </a:xfrm>
              <a:prstGeom prst="rect">
                <a:avLst/>
              </a:prstGeom>
              <a:blipFill>
                <a:blip r:embed="rId4"/>
                <a:stretch>
                  <a:fillRect l="-52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3008424" y="179457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/>
              <p:nvPr/>
            </p:nvSpPr>
            <p:spPr>
              <a:xfrm>
                <a:off x="6395499" y="825246"/>
                <a:ext cx="4378051" cy="20799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499" y="825246"/>
                <a:ext cx="4378051" cy="2079958"/>
              </a:xfrm>
              <a:prstGeom prst="rect">
                <a:avLst/>
              </a:prstGeom>
              <a:blipFill>
                <a:blip r:embed="rId7"/>
                <a:stretch>
                  <a:fillRect l="-5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7FAE75E-ECD1-4290-8A1C-1044807A2547}"/>
              </a:ext>
            </a:extLst>
          </p:cNvPr>
          <p:cNvGrpSpPr/>
          <p:nvPr/>
        </p:nvGrpSpPr>
        <p:grpSpPr>
          <a:xfrm>
            <a:off x="581025" y="1076326"/>
            <a:ext cx="3448050" cy="2191954"/>
            <a:chOff x="7539030" y="3538923"/>
            <a:chExt cx="3443295" cy="25519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E11A5C-E4D7-4295-BB65-8C0ED16DC88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540CF8-CABE-475B-9CAB-8BEF7F419AC7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31C48C2-F749-447A-93BE-DBDA67ABEEE1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380C0D0-D710-4F9E-B791-4FCDD1A4445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61E7E97-8925-4E4B-8F43-8BDD738BF6D1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07BD56A3-7A33-4231-A66C-2310937A15C6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5946F5FD-1F1B-4E8B-A0DA-47BD505898B4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A0655FFE-62BD-4C04-9FCE-4D52F6B6DB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813A2F07-CF38-4BE5-8DB2-F32C27553E1D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25" name="Group 24">
                        <a:extLst>
                          <a:ext uri="{FF2B5EF4-FFF2-40B4-BE49-F238E27FC236}">
                            <a16:creationId xmlns:a16="http://schemas.microsoft.com/office/drawing/2014/main" id="{1541D81D-7EF4-413E-90FD-9245F588198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26" name="Rectangle 25">
                          <a:extLst>
                            <a:ext uri="{FF2B5EF4-FFF2-40B4-BE49-F238E27FC236}">
                              <a16:creationId xmlns:a16="http://schemas.microsoft.com/office/drawing/2014/main" id="{7FF82BA7-6B19-458C-8F06-465943818B6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27" name="Group 26">
                          <a:extLst>
                            <a:ext uri="{FF2B5EF4-FFF2-40B4-BE49-F238E27FC236}">
                              <a16:creationId xmlns:a16="http://schemas.microsoft.com/office/drawing/2014/main" id="{1BCC0974-DB76-45AC-8DC2-FC850BBA53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28" name="Group 27">
                            <a:extLst>
                              <a:ext uri="{FF2B5EF4-FFF2-40B4-BE49-F238E27FC236}">
                                <a16:creationId xmlns:a16="http://schemas.microsoft.com/office/drawing/2014/main" id="{1CA7D2C1-F190-4232-81B3-0703A60FCCE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31" name="Group 30">
                              <a:extLst>
                                <a:ext uri="{FF2B5EF4-FFF2-40B4-BE49-F238E27FC236}">
                                  <a16:creationId xmlns:a16="http://schemas.microsoft.com/office/drawing/2014/main" id="{26C206C8-B218-488E-AC43-770FBE0CA53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35" name="Straight Connector 34">
                                <a:extLst>
                                  <a:ext uri="{FF2B5EF4-FFF2-40B4-BE49-F238E27FC236}">
                                    <a16:creationId xmlns:a16="http://schemas.microsoft.com/office/drawing/2014/main" id="{88EC2FB0-8F45-4DA3-A804-B3C6745115D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6" name="Rectangle 35">
                                <a:extLst>
                                  <a:ext uri="{FF2B5EF4-FFF2-40B4-BE49-F238E27FC236}">
                                    <a16:creationId xmlns:a16="http://schemas.microsoft.com/office/drawing/2014/main" id="{335D7B93-EF5D-4C4C-94BC-10F7E5A7EC7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32" name="Group 31">
                              <a:extLst>
                                <a:ext uri="{FF2B5EF4-FFF2-40B4-BE49-F238E27FC236}">
                                  <a16:creationId xmlns:a16="http://schemas.microsoft.com/office/drawing/2014/main" id="{194A130F-631E-4267-B11F-1E959A09D76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33" name="Straight Connector 32">
                                <a:extLst>
                                  <a:ext uri="{FF2B5EF4-FFF2-40B4-BE49-F238E27FC236}">
                                    <a16:creationId xmlns:a16="http://schemas.microsoft.com/office/drawing/2014/main" id="{F4601DCD-94D7-43F5-8EB4-74D9F1BE1F7D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4" name="Rectangle 33">
                                <a:extLst>
                                  <a:ext uri="{FF2B5EF4-FFF2-40B4-BE49-F238E27FC236}">
                                    <a16:creationId xmlns:a16="http://schemas.microsoft.com/office/drawing/2014/main" id="{79590E6C-7F17-4E98-9853-A9D0325BC0B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29" name="Straight Connector 28">
                            <a:extLst>
                              <a:ext uri="{FF2B5EF4-FFF2-40B4-BE49-F238E27FC236}">
                                <a16:creationId xmlns:a16="http://schemas.microsoft.com/office/drawing/2014/main" id="{553D8B5F-1948-437C-A5F5-660AB83A7B8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5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88EDA3C9-E96A-444E-BC1F-64CB774C1115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44EBF1F-C0AD-499C-B30E-17C38111A83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3047618" y="2148220"/>
                <a:ext cx="1223107" cy="437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618" y="2148220"/>
                <a:ext cx="1223107" cy="437384"/>
              </a:xfrm>
              <a:prstGeom prst="rect">
                <a:avLst/>
              </a:prstGeom>
              <a:blipFill>
                <a:blip r:embed="rId8"/>
                <a:stretch>
                  <a:fillRect l="-29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24326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9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10020426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Regression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318"/>
            <a:ext cx="10515600" cy="498264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a linear pattern (a training set)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Declare a linear model with random parameters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use of gradient decent to fit the parameters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a prediction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will look at two examples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218125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set the model ourselves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419881" y="1619243"/>
            <a:ext cx="11383347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autograd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Variable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065612-AA10-81F4-F5C2-9AB29520B091}"/>
              </a:ext>
            </a:extLst>
          </p:cNvPr>
          <p:cNvSpPr txBox="1"/>
          <p:nvPr/>
        </p:nvSpPr>
        <p:spPr>
          <a:xfrm>
            <a:off x="345233" y="1136686"/>
            <a:ext cx="10776857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rPr>
              <a:t>Import the needed packages</a:t>
            </a:r>
          </a:p>
        </p:txBody>
      </p:sp>
    </p:spTree>
    <p:extLst>
      <p:ext uri="{BB962C8B-B14F-4D97-AF65-F5344CB8AC3E}">
        <p14:creationId xmlns:p14="http://schemas.microsoft.com/office/powerpoint/2010/main" val="33783092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set the model ourselves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270585" y="1531219"/>
            <a:ext cx="11457995" cy="3505497"/>
            <a:chOff x="313249" y="1207768"/>
            <a:chExt cx="11457995" cy="35054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313932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manual_seed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create dummy data for training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randn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*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randn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Variable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from_numpy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Variable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from_numpy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Create the training set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C1EAD79-E962-3AB5-A321-AF333F437B86}"/>
              </a:ext>
            </a:extLst>
          </p:cNvPr>
          <p:cNvSpPr txBox="1"/>
          <p:nvPr/>
        </p:nvSpPr>
        <p:spPr>
          <a:xfrm>
            <a:off x="345232" y="1031508"/>
            <a:ext cx="10776857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We will use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`w`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`b`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as the parameter of the linear line as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`y = w * x + b`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2133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1289506"/>
            <a:chOff x="313249" y="1207768"/>
            <a:chExt cx="11457995" cy="12895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'o'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          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plot the new X,Y 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xlabel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'X'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ylabel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'Y'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 the training set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EB6F281-5116-0437-1C8A-54659A20A4A7}"/>
              </a:ext>
            </a:extLst>
          </p:cNvPr>
          <p:cNvSpPr txBox="1"/>
          <p:nvPr/>
        </p:nvSpPr>
        <p:spPr>
          <a:xfrm>
            <a:off x="494041" y="2572050"/>
            <a:ext cx="10706876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rPr>
              <a:t>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24054C-7944-04EF-4051-5BBB70D21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" y="2995873"/>
            <a:ext cx="378142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275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4425196"/>
            <a:chOff x="313249" y="1207768"/>
            <a:chExt cx="11457995" cy="40594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36933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nn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Module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init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input_size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output_size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super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().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init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linear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.nn.Linear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input_size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output_size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forward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   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linear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 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get_parameters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].item(),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].item()) 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Define the LR inherit from </a:t>
              </a:r>
              <a:r>
                <a:rPr lang="en-US" dirty="0" err="1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nn.Module</a:t>
              </a:r>
              <a:endPara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78039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2153489"/>
            <a:chOff x="313249" y="1207768"/>
            <a:chExt cx="11457995" cy="197552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160934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input_dim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       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takes variable 'x' 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output_dim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     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takes variable 'y'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learning_rate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0.01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100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input_dim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output_dim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388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Create instance of LR model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21BEEF4-DDFD-B7B4-198D-1B729193CA23}"/>
              </a:ext>
            </a:extLst>
          </p:cNvPr>
          <p:cNvGrpSpPr/>
          <p:nvPr/>
        </p:nvGrpSpPr>
        <p:grpSpPr>
          <a:xfrm>
            <a:off x="494041" y="3798160"/>
            <a:ext cx="11383591" cy="735508"/>
            <a:chOff x="-1968763" y="2914842"/>
            <a:chExt cx="11457995" cy="73550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2E353A-0A67-9DCC-4B05-AC411B5E1EE9}"/>
                </a:ext>
              </a:extLst>
            </p:cNvPr>
            <p:cNvSpPr txBox="1"/>
            <p:nvPr/>
          </p:nvSpPr>
          <p:spPr>
            <a:xfrm>
              <a:off x="-1894115" y="3281018"/>
              <a:ext cx="1138334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Model is now 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an instance of LR we will work with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7A94539-051F-EE87-BE31-E2E1E29F1BF9}"/>
                </a:ext>
              </a:extLst>
            </p:cNvPr>
            <p:cNvSpPr txBox="1"/>
            <p:nvPr/>
          </p:nvSpPr>
          <p:spPr>
            <a:xfrm>
              <a:off x="-1968763" y="2914842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Note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80046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4369481"/>
            <a:chOff x="313249" y="1207768"/>
            <a:chExt cx="11457995" cy="400838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36422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plot_fit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str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get_parameters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np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array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([-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'r'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scatter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xlabel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'X'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ylabel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'Y'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show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388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Plotting the initial regression 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10374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768495"/>
            <a:chOff x="313249" y="1207768"/>
            <a:chExt cx="11457995" cy="7049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3388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plot_fit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'Initial Model'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388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Plotting the initial regression line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8A5CF6A-03A6-B1DA-B7EA-AA1F5EE3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2" y="2105025"/>
            <a:ext cx="37242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169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1012507"/>
            <a:chOff x="313249" y="1207768"/>
            <a:chExt cx="11457995" cy="10125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criterion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.nn.MSELoss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 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optimizer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.optim.SGD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learning_rate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Declare lost function and SGD optimizer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22FA64-0388-2025-4168-9F3A8EDB40A6}"/>
              </a:ext>
            </a:extLst>
          </p:cNvPr>
          <p:cNvGrpSpPr/>
          <p:nvPr/>
        </p:nvGrpSpPr>
        <p:grpSpPr>
          <a:xfrm>
            <a:off x="404204" y="2448200"/>
            <a:ext cx="11383591" cy="1012507"/>
            <a:chOff x="-1968763" y="2914842"/>
            <a:chExt cx="11457995" cy="10125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8FB579-5F0A-4684-F497-520E8FC40949}"/>
                </a:ext>
              </a:extLst>
            </p:cNvPr>
            <p:cNvSpPr txBox="1"/>
            <p:nvPr/>
          </p:nvSpPr>
          <p:spPr>
            <a:xfrm>
              <a:off x="-1894115" y="3281018"/>
              <a:ext cx="1138334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9CDCFE"/>
                  </a:solidFill>
                  <a:latin typeface="Consolas" panose="020B0609020204030204" pitchFamily="49" charset="0"/>
                </a:rPr>
                <a:t>Criterion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is a lost function that calculate the mean square error</a:t>
              </a:r>
            </a:p>
            <a:p>
              <a:r>
                <a:rPr lang="en-US" dirty="0">
                  <a:solidFill>
                    <a:srgbClr val="9CDCFE"/>
                  </a:solidFill>
                  <a:latin typeface="Consolas" panose="020B0609020204030204" pitchFamily="49" charset="0"/>
                </a:rPr>
                <a:t>Optimizer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calculate the derivative (gradian) using Stochastic Gradient Descent 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B6F281-5116-0437-1C8A-54659A20A4A7}"/>
                </a:ext>
              </a:extLst>
            </p:cNvPr>
            <p:cNvSpPr txBox="1"/>
            <p:nvPr/>
          </p:nvSpPr>
          <p:spPr>
            <a:xfrm>
              <a:off x="-1968763" y="2914842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Note: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1084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25085AB-C7AB-43B1-B6D0-9E17EC8D8AB3}"/>
              </a:ext>
            </a:extLst>
          </p:cNvPr>
          <p:cNvGrpSpPr/>
          <p:nvPr/>
        </p:nvGrpSpPr>
        <p:grpSpPr>
          <a:xfrm>
            <a:off x="606866" y="1372983"/>
            <a:ext cx="4556889" cy="2354381"/>
            <a:chOff x="606866" y="1372983"/>
            <a:chExt cx="4556889" cy="2354381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ACCBFA4-A86A-4BEA-A4FD-0A95D872381E}"/>
                </a:ext>
              </a:extLst>
            </p:cNvPr>
            <p:cNvSpPr/>
            <p:nvPr/>
          </p:nvSpPr>
          <p:spPr>
            <a:xfrm rot="19771533">
              <a:off x="3876327" y="1802159"/>
              <a:ext cx="303626" cy="1593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20DAFCC-8756-4460-8A7A-297B8CB885BF}"/>
                </a:ext>
              </a:extLst>
            </p:cNvPr>
            <p:cNvSpPr/>
            <p:nvPr/>
          </p:nvSpPr>
          <p:spPr>
            <a:xfrm rot="19771533">
              <a:off x="2825133" y="2337636"/>
              <a:ext cx="303626" cy="1593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8F576CB-6383-4CA0-84B3-088A63BE279D}"/>
                </a:ext>
              </a:extLst>
            </p:cNvPr>
            <p:cNvSpPr/>
            <p:nvPr/>
          </p:nvSpPr>
          <p:spPr>
            <a:xfrm rot="19771533">
              <a:off x="1886198" y="2801975"/>
              <a:ext cx="303626" cy="1593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FF05BFF4-026B-4926-A04E-1E0F4431D5B1}"/>
                </a:ext>
              </a:extLst>
            </p:cNvPr>
            <p:cNvGrpSpPr/>
            <p:nvPr/>
          </p:nvGrpSpPr>
          <p:grpSpPr>
            <a:xfrm>
              <a:off x="606866" y="1372983"/>
              <a:ext cx="4556889" cy="2354381"/>
              <a:chOff x="606866" y="1372983"/>
              <a:chExt cx="4556889" cy="2354381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BE4A6438-5877-406E-BC3D-2AFFD9784013}"/>
                  </a:ext>
                </a:extLst>
              </p:cNvPr>
              <p:cNvGrpSpPr/>
              <p:nvPr/>
            </p:nvGrpSpPr>
            <p:grpSpPr>
              <a:xfrm>
                <a:off x="842380" y="3463853"/>
                <a:ext cx="4321375" cy="263511"/>
                <a:chOff x="787117" y="3199143"/>
                <a:chExt cx="3307358" cy="246061"/>
              </a:xfrm>
            </p:grpSpPr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805FFFDC-D464-4537-803F-DAF029E8AF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87117" y="3203970"/>
                  <a:ext cx="330735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6C05080E-AF0F-48B8-AA80-EE05CCE531FA}"/>
                    </a:ext>
                  </a:extLst>
                </p:cNvPr>
                <p:cNvSpPr/>
                <p:nvPr/>
              </p:nvSpPr>
              <p:spPr>
                <a:xfrm>
                  <a:off x="2282226" y="3203971"/>
                  <a:ext cx="314758" cy="23471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C0B9920E-56DC-42A3-B39E-34A61042A14E}"/>
                    </a:ext>
                  </a:extLst>
                </p:cNvPr>
                <p:cNvSpPr/>
                <p:nvPr/>
              </p:nvSpPr>
              <p:spPr>
                <a:xfrm>
                  <a:off x="1562649" y="3199143"/>
                  <a:ext cx="391615" cy="2460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E2B53956-F0F7-4FD5-BCA4-1069D6A5350D}"/>
                    </a:ext>
                  </a:extLst>
                </p:cNvPr>
                <p:cNvSpPr/>
                <p:nvPr/>
              </p:nvSpPr>
              <p:spPr>
                <a:xfrm>
                  <a:off x="3087472" y="3209332"/>
                  <a:ext cx="314758" cy="23471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1F45CF6-01A9-4022-8C72-3C8298105E4F}"/>
                  </a:ext>
                </a:extLst>
              </p:cNvPr>
              <p:cNvGrpSpPr/>
              <p:nvPr/>
            </p:nvGrpSpPr>
            <p:grpSpPr>
              <a:xfrm>
                <a:off x="606866" y="1372983"/>
                <a:ext cx="522891" cy="2227464"/>
                <a:chOff x="606867" y="1246735"/>
                <a:chExt cx="400194" cy="2079957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EFA33C8D-3D3F-49E1-B94A-4CB92DB78851}"/>
                    </a:ext>
                  </a:extLst>
                </p:cNvPr>
                <p:cNvSpPr/>
                <p:nvPr/>
              </p:nvSpPr>
              <p:spPr>
                <a:xfrm>
                  <a:off x="606867" y="1598838"/>
                  <a:ext cx="391615" cy="2460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1B7A181E-4A24-495A-8BB3-8E6C70F0884D}"/>
                    </a:ext>
                  </a:extLst>
                </p:cNvPr>
                <p:cNvGrpSpPr/>
                <p:nvPr/>
              </p:nvGrpSpPr>
              <p:grpSpPr>
                <a:xfrm>
                  <a:off x="615446" y="1246735"/>
                  <a:ext cx="391615" cy="2079957"/>
                  <a:chOff x="615446" y="1246735"/>
                  <a:chExt cx="391615" cy="2079957"/>
                </a:xfrm>
              </p:grpSpPr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8935A961-DA2D-47EB-9C76-529B1D66D076}"/>
                      </a:ext>
                    </a:extLst>
                  </p:cNvPr>
                  <p:cNvGrpSpPr/>
                  <p:nvPr/>
                </p:nvGrpSpPr>
                <p:grpSpPr>
                  <a:xfrm>
                    <a:off x="659601" y="1246735"/>
                    <a:ext cx="301585" cy="2079957"/>
                    <a:chOff x="7552188" y="3538921"/>
                    <a:chExt cx="301169" cy="2421535"/>
                  </a:xfrm>
                </p:grpSpPr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12184A78-DA44-4242-BB5B-7EA290DFD93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853357" y="3538921"/>
                      <a:ext cx="0" cy="2421535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1" name="Rectangle 60">
                      <a:extLst>
                        <a:ext uri="{FF2B5EF4-FFF2-40B4-BE49-F238E27FC236}">
                          <a16:creationId xmlns:a16="http://schemas.microsoft.com/office/drawing/2014/main" id="{263DED8D-20F6-4D06-B904-9EE37E3B29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52188" y="4442945"/>
                      <a:ext cx="285754" cy="34321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p:txBody>
                </p:sp>
              </p:grp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88048A96-8BBB-4B66-8865-7F2B107A5E98}"/>
                      </a:ext>
                    </a:extLst>
                  </p:cNvPr>
                  <p:cNvSpPr/>
                  <p:nvPr/>
                </p:nvSpPr>
                <p:spPr>
                  <a:xfrm>
                    <a:off x="615446" y="2530533"/>
                    <a:ext cx="391615" cy="24606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1</a:t>
                    </a:r>
                  </a:p>
                </p:txBody>
              </p:sp>
            </p:grpSp>
          </p:grpSp>
        </p:grpSp>
      </p:grp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783513"/>
            <a:ext cx="10862187" cy="539345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20111D5-A648-4A25-8FD8-EDF5B71A22A1}"/>
              </a:ext>
            </a:extLst>
          </p:cNvPr>
          <p:cNvGrpSpPr/>
          <p:nvPr/>
        </p:nvGrpSpPr>
        <p:grpSpPr>
          <a:xfrm>
            <a:off x="6221349" y="3418244"/>
            <a:ext cx="4819306" cy="246061"/>
            <a:chOff x="787117" y="3199143"/>
            <a:chExt cx="3307358" cy="246061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9DFBE26-B285-43E6-95AC-7BF63B450A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117" y="3203970"/>
              <a:ext cx="33073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68D125B-F2CB-41AF-8DF5-AA834FD61814}"/>
                </a:ext>
              </a:extLst>
            </p:cNvPr>
            <p:cNvSpPr/>
            <p:nvPr/>
          </p:nvSpPr>
          <p:spPr>
            <a:xfrm>
              <a:off x="2282226" y="3203971"/>
              <a:ext cx="314758" cy="2347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2DDC867-840A-4B8F-A6AE-7719CCD2B988}"/>
                </a:ext>
              </a:extLst>
            </p:cNvPr>
            <p:cNvSpPr/>
            <p:nvPr/>
          </p:nvSpPr>
          <p:spPr>
            <a:xfrm>
              <a:off x="1562649" y="3199143"/>
              <a:ext cx="391615" cy="246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5267685-B7EE-4BA6-899A-143D0A0E4D19}"/>
                </a:ext>
              </a:extLst>
            </p:cNvPr>
            <p:cNvSpPr/>
            <p:nvPr/>
          </p:nvSpPr>
          <p:spPr>
            <a:xfrm>
              <a:off x="3087472" y="3209332"/>
              <a:ext cx="314758" cy="2347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9A67028-F0D7-433C-9793-207CF6E16F48}"/>
              </a:ext>
            </a:extLst>
          </p:cNvPr>
          <p:cNvGrpSpPr/>
          <p:nvPr/>
        </p:nvGrpSpPr>
        <p:grpSpPr>
          <a:xfrm>
            <a:off x="5969496" y="1523207"/>
            <a:ext cx="583141" cy="2079957"/>
            <a:chOff x="606867" y="1246735"/>
            <a:chExt cx="400194" cy="207995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4D9F571-F6FE-484C-802B-B4E7590EC234}"/>
                </a:ext>
              </a:extLst>
            </p:cNvPr>
            <p:cNvSpPr/>
            <p:nvPr/>
          </p:nvSpPr>
          <p:spPr>
            <a:xfrm>
              <a:off x="606867" y="1598838"/>
              <a:ext cx="391615" cy="246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4667DE2-5792-4A20-8C0F-6C794C5CA37F}"/>
                </a:ext>
              </a:extLst>
            </p:cNvPr>
            <p:cNvGrpSpPr/>
            <p:nvPr/>
          </p:nvGrpSpPr>
          <p:grpSpPr>
            <a:xfrm>
              <a:off x="615446" y="1246735"/>
              <a:ext cx="391615" cy="2079957"/>
              <a:chOff x="615446" y="1246735"/>
              <a:chExt cx="391615" cy="2079957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D1AA51E4-7FC0-4276-8694-379491A98EEB}"/>
                  </a:ext>
                </a:extLst>
              </p:cNvPr>
              <p:cNvGrpSpPr/>
              <p:nvPr/>
            </p:nvGrpSpPr>
            <p:grpSpPr>
              <a:xfrm>
                <a:off x="659601" y="1246735"/>
                <a:ext cx="301585" cy="2079957"/>
                <a:chOff x="7552188" y="3538921"/>
                <a:chExt cx="301169" cy="2421535"/>
              </a:xfrm>
            </p:grpSpPr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EAE3042F-6DC4-4923-8AED-102F81A950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53357" y="3538921"/>
                  <a:ext cx="0" cy="242153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1C64ACF5-6BC3-4270-993C-54CB3279E8C3}"/>
                    </a:ext>
                  </a:extLst>
                </p:cNvPr>
                <p:cNvSpPr/>
                <p:nvPr/>
              </p:nvSpPr>
              <p:spPr>
                <a:xfrm>
                  <a:off x="7552188" y="4442945"/>
                  <a:ext cx="285754" cy="34321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</p:grp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012AA2A-1B43-4100-A2DE-D76F181C6833}"/>
                  </a:ext>
                </a:extLst>
              </p:cNvPr>
              <p:cNvSpPr/>
              <p:nvPr/>
            </p:nvSpPr>
            <p:spPr>
              <a:xfrm>
                <a:off x="615446" y="2530533"/>
                <a:ext cx="391615" cy="2460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A160537-767E-481C-AF23-C230DE8E1925}"/>
                  </a:ext>
                </a:extLst>
              </p:cNvPr>
              <p:cNvSpPr/>
              <p:nvPr/>
            </p:nvSpPr>
            <p:spPr>
              <a:xfrm>
                <a:off x="653060" y="252217"/>
                <a:ext cx="4696902" cy="6889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For fixed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function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A160537-767E-481C-AF23-C230DE8E19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060" y="252217"/>
                <a:ext cx="4696902" cy="688940"/>
              </a:xfrm>
              <a:prstGeom prst="rect">
                <a:avLst/>
              </a:prstGeom>
              <a:blipFill>
                <a:blip r:embed="rId2"/>
                <a:stretch>
                  <a:fillRect b="-132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48B85D4-A534-4616-A262-236B8A2CECCE}"/>
                  </a:ext>
                </a:extLst>
              </p:cNvPr>
              <p:cNvSpPr/>
              <p:nvPr/>
            </p:nvSpPr>
            <p:spPr>
              <a:xfrm>
                <a:off x="6539595" y="336180"/>
                <a:ext cx="4990826" cy="6889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Function of parameters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48B85D4-A534-4616-A262-236B8A2CEC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595" y="336180"/>
                <a:ext cx="4990826" cy="688940"/>
              </a:xfrm>
              <a:prstGeom prst="rect">
                <a:avLst/>
              </a:prstGeom>
              <a:blipFill>
                <a:blip r:embed="rId3"/>
                <a:stretch>
                  <a:fillRect l="-611" b="-132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0" name="Group 179">
            <a:extLst>
              <a:ext uri="{FF2B5EF4-FFF2-40B4-BE49-F238E27FC236}">
                <a16:creationId xmlns:a16="http://schemas.microsoft.com/office/drawing/2014/main" id="{2C80B58B-B030-487E-973C-A958A65FC5A5}"/>
              </a:ext>
            </a:extLst>
          </p:cNvPr>
          <p:cNvGrpSpPr/>
          <p:nvPr/>
        </p:nvGrpSpPr>
        <p:grpSpPr>
          <a:xfrm>
            <a:off x="6046250" y="1323975"/>
            <a:ext cx="3516851" cy="2095172"/>
            <a:chOff x="6046250" y="1323975"/>
            <a:chExt cx="3516851" cy="2095172"/>
          </a:xfrm>
        </p:grpSpPr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1B056535-B91A-4D98-B227-07CCC25B6FEE}"/>
                </a:ext>
              </a:extLst>
            </p:cNvPr>
            <p:cNvSpPr/>
            <p:nvPr/>
          </p:nvSpPr>
          <p:spPr>
            <a:xfrm>
              <a:off x="6152275" y="1323975"/>
              <a:ext cx="3410826" cy="2095172"/>
            </a:xfrm>
            <a:custGeom>
              <a:avLst/>
              <a:gdLst>
                <a:gd name="connsiteX0" fmla="*/ 0 w 3419475"/>
                <a:gd name="connsiteY0" fmla="*/ 152400 h 2124086"/>
                <a:gd name="connsiteX1" fmla="*/ 314325 w 3419475"/>
                <a:gd name="connsiteY1" fmla="*/ 923925 h 2124086"/>
                <a:gd name="connsiteX2" fmla="*/ 561975 w 3419475"/>
                <a:gd name="connsiteY2" fmla="*/ 1295400 h 2124086"/>
                <a:gd name="connsiteX3" fmla="*/ 885825 w 3419475"/>
                <a:gd name="connsiteY3" fmla="*/ 1838325 h 2124086"/>
                <a:gd name="connsiteX4" fmla="*/ 1466850 w 3419475"/>
                <a:gd name="connsiteY4" fmla="*/ 2124075 h 2124086"/>
                <a:gd name="connsiteX5" fmla="*/ 2085975 w 3419475"/>
                <a:gd name="connsiteY5" fmla="*/ 1847850 h 2124086"/>
                <a:gd name="connsiteX6" fmla="*/ 2533650 w 3419475"/>
                <a:gd name="connsiteY6" fmla="*/ 1400175 h 2124086"/>
                <a:gd name="connsiteX7" fmla="*/ 2847975 w 3419475"/>
                <a:gd name="connsiteY7" fmla="*/ 923925 h 2124086"/>
                <a:gd name="connsiteX8" fmla="*/ 3228975 w 3419475"/>
                <a:gd name="connsiteY8" fmla="*/ 361950 h 2124086"/>
                <a:gd name="connsiteX9" fmla="*/ 3419475 w 3419475"/>
                <a:gd name="connsiteY9" fmla="*/ 0 h 2124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9475" h="2124086">
                  <a:moveTo>
                    <a:pt x="0" y="152400"/>
                  </a:moveTo>
                  <a:cubicBezTo>
                    <a:pt x="110331" y="442912"/>
                    <a:pt x="220663" y="733425"/>
                    <a:pt x="314325" y="923925"/>
                  </a:cubicBezTo>
                  <a:cubicBezTo>
                    <a:pt x="407988" y="1114425"/>
                    <a:pt x="466725" y="1143000"/>
                    <a:pt x="561975" y="1295400"/>
                  </a:cubicBezTo>
                  <a:cubicBezTo>
                    <a:pt x="657225" y="1447800"/>
                    <a:pt x="735013" y="1700213"/>
                    <a:pt x="885825" y="1838325"/>
                  </a:cubicBezTo>
                  <a:cubicBezTo>
                    <a:pt x="1036638" y="1976438"/>
                    <a:pt x="1266825" y="2122487"/>
                    <a:pt x="1466850" y="2124075"/>
                  </a:cubicBezTo>
                  <a:cubicBezTo>
                    <a:pt x="1666875" y="2125663"/>
                    <a:pt x="1908175" y="1968500"/>
                    <a:pt x="2085975" y="1847850"/>
                  </a:cubicBezTo>
                  <a:cubicBezTo>
                    <a:pt x="2263775" y="1727200"/>
                    <a:pt x="2406650" y="1554162"/>
                    <a:pt x="2533650" y="1400175"/>
                  </a:cubicBezTo>
                  <a:cubicBezTo>
                    <a:pt x="2660650" y="1246188"/>
                    <a:pt x="2732088" y="1096963"/>
                    <a:pt x="2847975" y="923925"/>
                  </a:cubicBezTo>
                  <a:cubicBezTo>
                    <a:pt x="2963863" y="750888"/>
                    <a:pt x="3133725" y="515938"/>
                    <a:pt x="3228975" y="361950"/>
                  </a:cubicBezTo>
                  <a:cubicBezTo>
                    <a:pt x="3324225" y="207963"/>
                    <a:pt x="3371850" y="103981"/>
                    <a:pt x="3419475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DBE339EE-CD9D-40E0-A39A-D93B7C5AB321}"/>
                </a:ext>
              </a:extLst>
            </p:cNvPr>
            <p:cNvGrpSpPr/>
            <p:nvPr/>
          </p:nvGrpSpPr>
          <p:grpSpPr>
            <a:xfrm>
              <a:off x="6046250" y="1512932"/>
              <a:ext cx="3459161" cy="1731939"/>
              <a:chOff x="6046250" y="1503407"/>
              <a:chExt cx="3459161" cy="1731939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842E8D2A-5204-4711-8876-AC4C3E18A243}"/>
                  </a:ext>
                </a:extLst>
              </p:cNvPr>
              <p:cNvSpPr/>
              <p:nvPr/>
            </p:nvSpPr>
            <p:spPr>
              <a:xfrm rot="19771533">
                <a:off x="8016079" y="3086588"/>
                <a:ext cx="338612" cy="14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44F3F005-948B-4D85-8B3D-5CE099BEBCE5}"/>
                  </a:ext>
                </a:extLst>
              </p:cNvPr>
              <p:cNvGrpSpPr/>
              <p:nvPr/>
            </p:nvGrpSpPr>
            <p:grpSpPr>
              <a:xfrm>
                <a:off x="6046250" y="1503407"/>
                <a:ext cx="3459161" cy="1299990"/>
                <a:chOff x="6046250" y="1493882"/>
                <a:chExt cx="3459161" cy="1299990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AEED009B-26A7-4231-971D-063922F63530}"/>
                    </a:ext>
                  </a:extLst>
                </p:cNvPr>
                <p:cNvSpPr/>
                <p:nvPr/>
              </p:nvSpPr>
              <p:spPr>
                <a:xfrm rot="19771533">
                  <a:off x="6566757" y="2585498"/>
                  <a:ext cx="338612" cy="1487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52ECFDD7-CA83-4413-A9F6-FAB5611CF581}"/>
                    </a:ext>
                  </a:extLst>
                </p:cNvPr>
                <p:cNvGrpSpPr/>
                <p:nvPr/>
              </p:nvGrpSpPr>
              <p:grpSpPr>
                <a:xfrm>
                  <a:off x="6046250" y="1493882"/>
                  <a:ext cx="3459161" cy="1299990"/>
                  <a:chOff x="6046250" y="1493882"/>
                  <a:chExt cx="3459161" cy="1299990"/>
                </a:xfrm>
              </p:grpSpPr>
              <p:grpSp>
                <p:nvGrpSpPr>
                  <p:cNvPr id="147" name="Group 146">
                    <a:extLst>
                      <a:ext uri="{FF2B5EF4-FFF2-40B4-BE49-F238E27FC236}">
                        <a16:creationId xmlns:a16="http://schemas.microsoft.com/office/drawing/2014/main" id="{54956B90-7E23-4060-9998-0AB6941188E3}"/>
                      </a:ext>
                    </a:extLst>
                  </p:cNvPr>
                  <p:cNvGrpSpPr/>
                  <p:nvPr/>
                </p:nvGrpSpPr>
                <p:grpSpPr>
                  <a:xfrm>
                    <a:off x="8402512" y="1610213"/>
                    <a:ext cx="1102899" cy="1183659"/>
                    <a:chOff x="8402512" y="1610213"/>
                    <a:chExt cx="1102899" cy="1183659"/>
                  </a:xfrm>
                </p:grpSpPr>
                <p:sp>
                  <p:nvSpPr>
                    <p:cNvPr id="142" name="Rectangle 141">
                      <a:extLst>
                        <a:ext uri="{FF2B5EF4-FFF2-40B4-BE49-F238E27FC236}">
                          <a16:creationId xmlns:a16="http://schemas.microsoft.com/office/drawing/2014/main" id="{8ABB760F-B3C1-4875-9AFE-E47DC0B72DBE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402512" y="2645114"/>
                      <a:ext cx="338612" cy="1487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sp>
                  <p:nvSpPr>
                    <p:cNvPr id="143" name="Rectangle 142">
                      <a:extLst>
                        <a:ext uri="{FF2B5EF4-FFF2-40B4-BE49-F238E27FC236}">
                          <a16:creationId xmlns:a16="http://schemas.microsoft.com/office/drawing/2014/main" id="{277BBA08-DF5A-4A5C-AA98-5616C186AC96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804834" y="2175988"/>
                      <a:ext cx="338612" cy="1487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sp>
                  <p:nvSpPr>
                    <p:cNvPr id="145" name="Rectangle 144">
                      <a:extLst>
                        <a:ext uri="{FF2B5EF4-FFF2-40B4-BE49-F238E27FC236}">
                          <a16:creationId xmlns:a16="http://schemas.microsoft.com/office/drawing/2014/main" id="{3BAB9285-F910-4520-98DC-AC66A8C28E8C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9166799" y="1610213"/>
                      <a:ext cx="338612" cy="1487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</p:grpSp>
              <p:sp>
                <p:nvSpPr>
                  <p:cNvPr id="146" name="Rectangle 145">
                    <a:extLst>
                      <a:ext uri="{FF2B5EF4-FFF2-40B4-BE49-F238E27FC236}">
                        <a16:creationId xmlns:a16="http://schemas.microsoft.com/office/drawing/2014/main" id="{3B3FBEAD-870F-4F2B-AC1B-1D2DF04A4CED}"/>
                      </a:ext>
                    </a:extLst>
                  </p:cNvPr>
                  <p:cNvSpPr/>
                  <p:nvPr/>
                </p:nvSpPr>
                <p:spPr>
                  <a:xfrm rot="19771533" flipH="1">
                    <a:off x="6046250" y="1493882"/>
                    <a:ext cx="227528" cy="6163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</p:grpSp>
        </p:grp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9A29DA13-E195-415A-B424-00D1AA6B5405}"/>
              </a:ext>
            </a:extLst>
          </p:cNvPr>
          <p:cNvGrpSpPr/>
          <p:nvPr/>
        </p:nvGrpSpPr>
        <p:grpSpPr>
          <a:xfrm>
            <a:off x="979405" y="1971887"/>
            <a:ext cx="5664444" cy="4192231"/>
            <a:chOff x="979405" y="1971887"/>
            <a:chExt cx="5664444" cy="4192231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32CC4C2-F510-4268-A381-C8B8FA4D9325}"/>
                </a:ext>
              </a:extLst>
            </p:cNvPr>
            <p:cNvSpPr/>
            <p:nvPr/>
          </p:nvSpPr>
          <p:spPr>
            <a:xfrm rot="19771533">
              <a:off x="6305237" y="2209531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x</a:t>
              </a:r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C4AC38A4-8917-452F-BC9E-D5795BBE41A9}"/>
                </a:ext>
              </a:extLst>
            </p:cNvPr>
            <p:cNvGrpSpPr/>
            <p:nvPr/>
          </p:nvGrpSpPr>
          <p:grpSpPr>
            <a:xfrm>
              <a:off x="979405" y="1971887"/>
              <a:ext cx="4905149" cy="4192231"/>
              <a:chOff x="951273" y="1948704"/>
              <a:chExt cx="4905149" cy="4192231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4D1203F9-8975-4E6A-B28B-43585FA73F4A}"/>
                  </a:ext>
                </a:extLst>
              </p:cNvPr>
              <p:cNvGrpSpPr/>
              <p:nvPr/>
            </p:nvGrpSpPr>
            <p:grpSpPr>
              <a:xfrm>
                <a:off x="1042938" y="1948704"/>
                <a:ext cx="4813484" cy="1520317"/>
                <a:chOff x="1053783" y="1948706"/>
                <a:chExt cx="4813484" cy="1520317"/>
              </a:xfrm>
            </p:grpSpPr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DBFF2245-2CC4-42F2-967D-66D02DEE4A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3783" y="3451144"/>
                  <a:ext cx="4719272" cy="12937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9" name="Rectangle 128">
                      <a:extLst>
                        <a:ext uri="{FF2B5EF4-FFF2-40B4-BE49-F238E27FC236}">
                          <a16:creationId xmlns:a16="http://schemas.microsoft.com/office/drawing/2014/main" id="{EC3B81BC-2329-4E27-ABFF-4A5E6B7A44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76264" y="3143374"/>
                      <a:ext cx="691003" cy="28574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= 0</a:t>
                      </a:r>
                    </a:p>
                  </p:txBody>
                </p:sp>
              </mc:Choice>
              <mc:Fallback xmlns="">
                <p:sp>
                  <p:nvSpPr>
                    <p:cNvPr id="129" name="Rectangle 128">
                      <a:extLst>
                        <a:ext uri="{FF2B5EF4-FFF2-40B4-BE49-F238E27FC236}">
                          <a16:creationId xmlns:a16="http://schemas.microsoft.com/office/drawing/2014/main" id="{EC3B81BC-2329-4E27-ABFF-4A5E6B7A441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76264" y="3143374"/>
                      <a:ext cx="691003" cy="28574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t="-25532" r="-4425" b="-48936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0" name="Straight Arrow Connector 129">
                  <a:extLst>
                    <a:ext uri="{FF2B5EF4-FFF2-40B4-BE49-F238E27FC236}">
                      <a16:creationId xmlns:a16="http://schemas.microsoft.com/office/drawing/2014/main" id="{F64E3172-2E4F-4247-BFBC-23C9E3FEC7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53641" y="1948706"/>
                  <a:ext cx="6001" cy="148029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Arrow Connector 130">
                  <a:extLst>
                    <a:ext uri="{FF2B5EF4-FFF2-40B4-BE49-F238E27FC236}">
                      <a16:creationId xmlns:a16="http://schemas.microsoft.com/office/drawing/2014/main" id="{0380B478-8E2E-46A8-94AA-2A845F184469}"/>
                    </a:ext>
                  </a:extLst>
                </p:cNvPr>
                <p:cNvCxnSpPr>
                  <a:cxnSpLocks/>
                  <a:endCxn id="63" idx="0"/>
                </p:cNvCxnSpPr>
                <p:nvPr/>
              </p:nvCxnSpPr>
              <p:spPr>
                <a:xfrm>
                  <a:off x="2997681" y="2419078"/>
                  <a:ext cx="3831" cy="104994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Arrow Connector 137">
                  <a:extLst>
                    <a:ext uri="{FF2B5EF4-FFF2-40B4-BE49-F238E27FC236}">
                      <a16:creationId xmlns:a16="http://schemas.microsoft.com/office/drawing/2014/main" id="{477C1AD3-510F-41B0-8891-C94C753111AF}"/>
                    </a:ext>
                  </a:extLst>
                </p:cNvPr>
                <p:cNvCxnSpPr>
                  <a:cxnSpLocks/>
                  <a:endCxn id="64" idx="0"/>
                </p:cNvCxnSpPr>
                <p:nvPr/>
              </p:nvCxnSpPr>
              <p:spPr>
                <a:xfrm>
                  <a:off x="2045822" y="2952204"/>
                  <a:ext cx="65705" cy="51164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9DD66B6B-3F6B-4C0B-B275-35DFD2C8901F}"/>
                  </a:ext>
                </a:extLst>
              </p:cNvPr>
              <p:cNvGrpSpPr/>
              <p:nvPr/>
            </p:nvGrpSpPr>
            <p:grpSpPr>
              <a:xfrm>
                <a:off x="951273" y="5521586"/>
                <a:ext cx="3653231" cy="619349"/>
                <a:chOff x="951273" y="5521586"/>
                <a:chExt cx="3653231" cy="61934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4" name="Rectangle 153">
                      <a:extLst>
                        <a:ext uri="{FF2B5EF4-FFF2-40B4-BE49-F238E27FC236}">
                          <a16:creationId xmlns:a16="http://schemas.microsoft.com/office/drawing/2014/main" id="{851C17A0-BDA3-4EF6-890D-FAE1AA568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273" y="5596166"/>
                      <a:ext cx="1160254" cy="54476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600" i="1" baseline="2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 baseline="20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3600" b="0" i="1" baseline="2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600" b="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600" b="0" i="1" baseline="3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3200" baseline="30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4" name="Rectangle 153">
                      <a:extLst>
                        <a:ext uri="{FF2B5EF4-FFF2-40B4-BE49-F238E27FC236}">
                          <a16:creationId xmlns:a16="http://schemas.microsoft.com/office/drawing/2014/main" id="{851C17A0-BDA3-4EF6-890D-FAE1AA56800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1273" y="5596166"/>
                      <a:ext cx="1160254" cy="54476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5" name="Rectangle 154">
                      <a:extLst>
                        <a:ext uri="{FF2B5EF4-FFF2-40B4-BE49-F238E27FC236}">
                          <a16:creationId xmlns:a16="http://schemas.microsoft.com/office/drawing/2014/main" id="{B7E92984-553B-4F2A-977E-63944C2AD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7416" y="5521586"/>
                      <a:ext cx="1717088" cy="596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 = 2.3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5" name="Rectangle 154">
                      <a:extLst>
                        <a:ext uri="{FF2B5EF4-FFF2-40B4-BE49-F238E27FC236}">
                          <a16:creationId xmlns:a16="http://schemas.microsoft.com/office/drawing/2014/main" id="{B7E92984-553B-4F2A-977E-63944C2ADD2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7416" y="5521586"/>
                      <a:ext cx="1717088" cy="596605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7801" b="-12371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D25A4E8D-37DB-4659-B323-C1E470100B98}"/>
                    </a:ext>
                  </a:extLst>
                </p:cNvPr>
                <p:cNvSpPr/>
                <p:nvPr/>
              </p:nvSpPr>
              <p:spPr>
                <a:xfrm>
                  <a:off x="2285707" y="5636952"/>
                  <a:ext cx="537007" cy="3231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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CD6DEB10-87B6-4F76-B5A0-CD5FBB7E93AE}"/>
              </a:ext>
            </a:extLst>
          </p:cNvPr>
          <p:cNvGrpSpPr/>
          <p:nvPr/>
        </p:nvGrpSpPr>
        <p:grpSpPr>
          <a:xfrm>
            <a:off x="951273" y="1887202"/>
            <a:ext cx="6237696" cy="3463983"/>
            <a:chOff x="951273" y="1887202"/>
            <a:chExt cx="6237696" cy="3463983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A21FB57-62FC-496F-A8D9-EE7FA17F1BCC}"/>
                </a:ext>
              </a:extLst>
            </p:cNvPr>
            <p:cNvSpPr/>
            <p:nvPr/>
          </p:nvSpPr>
          <p:spPr>
            <a:xfrm rot="19771533">
              <a:off x="6850357" y="3074827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x</a:t>
              </a: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E55A25E2-5E63-44CC-8065-52B4607ACDAE}"/>
                </a:ext>
              </a:extLst>
            </p:cNvPr>
            <p:cNvGrpSpPr/>
            <p:nvPr/>
          </p:nvGrpSpPr>
          <p:grpSpPr>
            <a:xfrm>
              <a:off x="951273" y="1887202"/>
              <a:ext cx="4602825" cy="3463983"/>
              <a:chOff x="951273" y="1887202"/>
              <a:chExt cx="4602825" cy="3463983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0FBC11EB-8912-4387-BDFB-6BDA57E89DC4}"/>
                  </a:ext>
                </a:extLst>
              </p:cNvPr>
              <p:cNvGrpSpPr/>
              <p:nvPr/>
            </p:nvGrpSpPr>
            <p:grpSpPr>
              <a:xfrm>
                <a:off x="1049648" y="1887202"/>
                <a:ext cx="4504450" cy="1553211"/>
                <a:chOff x="1069816" y="1904901"/>
                <a:chExt cx="4504450" cy="1553211"/>
              </a:xfrm>
            </p:grpSpPr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361BDBAD-D0A0-421F-AFFA-2ABE2C167C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69816" y="2434056"/>
                  <a:ext cx="4484283" cy="1024056"/>
                </a:xfrm>
                <a:prstGeom prst="line">
                  <a:avLst/>
                </a:prstGeom>
                <a:ln w="158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3" name="Rectangle 112">
                      <a:extLst>
                        <a:ext uri="{FF2B5EF4-FFF2-40B4-BE49-F238E27FC236}">
                          <a16:creationId xmlns:a16="http://schemas.microsoft.com/office/drawing/2014/main" id="{E4F6399B-1B43-40C3-A2B1-17C5E5C88A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83263" y="2148310"/>
                      <a:ext cx="691003" cy="28574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= 0.5</a:t>
                      </a:r>
                    </a:p>
                  </p:txBody>
                </p:sp>
              </mc:Choice>
              <mc:Fallback xmlns="">
                <p:sp>
                  <p:nvSpPr>
                    <p:cNvPr id="113" name="Rectangle 112">
                      <a:extLst>
                        <a:ext uri="{FF2B5EF4-FFF2-40B4-BE49-F238E27FC236}">
                          <a16:creationId xmlns:a16="http://schemas.microsoft.com/office/drawing/2014/main" id="{E4F6399B-1B43-40C3-A2B1-17C5E5C88A0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83263" y="2148310"/>
                      <a:ext cx="691003" cy="285747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1504" t="-28261" r="-17699" b="-50000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14" name="Straight Arrow Connector 113">
                  <a:extLst>
                    <a:ext uri="{FF2B5EF4-FFF2-40B4-BE49-F238E27FC236}">
                      <a16:creationId xmlns:a16="http://schemas.microsoft.com/office/drawing/2014/main" id="{29D3CD54-81F1-4B3D-85A7-6A77FF28BE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46595" y="1904901"/>
                  <a:ext cx="0" cy="88667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B9CACD29-BBA6-4B9D-9D94-C242793177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76946" y="2447113"/>
                  <a:ext cx="3985" cy="58015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BEA78C91-190B-468D-9859-1FDB53AAC0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45255" y="2894033"/>
                  <a:ext cx="16194" cy="318457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7F5BDD50-0EE5-4C5D-992D-64056DAF5CA9}"/>
                  </a:ext>
                </a:extLst>
              </p:cNvPr>
              <p:cNvGrpSpPr/>
              <p:nvPr/>
            </p:nvGrpSpPr>
            <p:grpSpPr>
              <a:xfrm>
                <a:off x="951273" y="4716138"/>
                <a:ext cx="3771034" cy="635047"/>
                <a:chOff x="951273" y="4716138"/>
                <a:chExt cx="3771034" cy="63504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2" name="Rectangle 151">
                      <a:extLst>
                        <a:ext uri="{FF2B5EF4-FFF2-40B4-BE49-F238E27FC236}">
                          <a16:creationId xmlns:a16="http://schemas.microsoft.com/office/drawing/2014/main" id="{CE15DF75-DF40-48D2-A50B-8CC8AB6297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273" y="4806416"/>
                      <a:ext cx="1339688" cy="54476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600" i="1" baseline="2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 baseline="20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3600" b="0" i="1" baseline="2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600" b="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600" b="0" i="1" baseline="3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3600" b="0" i="1" baseline="1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3600" b="0" i="1" baseline="3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oMath>
                        </m:oMathPara>
                      </a14:m>
                      <a:endParaRPr lang="en-US" sz="3200" baseline="30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2" name="Rectangle 151">
                      <a:extLst>
                        <a:ext uri="{FF2B5EF4-FFF2-40B4-BE49-F238E27FC236}">
                          <a16:creationId xmlns:a16="http://schemas.microsoft.com/office/drawing/2014/main" id="{CE15DF75-DF40-48D2-A50B-8CC8AB6297C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1273" y="4806416"/>
                      <a:ext cx="1339688" cy="54476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3" name="Rectangle 152">
                      <a:extLst>
                        <a:ext uri="{FF2B5EF4-FFF2-40B4-BE49-F238E27FC236}">
                          <a16:creationId xmlns:a16="http://schemas.microsoft.com/office/drawing/2014/main" id="{0C27210D-4278-4F0C-B34A-0431F3493E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65578" y="4716138"/>
                      <a:ext cx="1756729" cy="596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 = 0.68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3" name="Rectangle 152">
                      <a:extLst>
                        <a:ext uri="{FF2B5EF4-FFF2-40B4-BE49-F238E27FC236}">
                          <a16:creationId xmlns:a16="http://schemas.microsoft.com/office/drawing/2014/main" id="{0C27210D-4278-4F0C-B34A-0431F3493E2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65578" y="4716138"/>
                      <a:ext cx="1756729" cy="59660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7612" b="-11224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954D6A24-21F4-4ED8-8A04-55933E8A9DDB}"/>
                    </a:ext>
                  </a:extLst>
                </p:cNvPr>
                <p:cNvSpPr/>
                <p:nvPr/>
              </p:nvSpPr>
              <p:spPr>
                <a:xfrm>
                  <a:off x="2312332" y="4858295"/>
                  <a:ext cx="537007" cy="3231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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AC10F44D-6A6B-45AF-9710-C9868E0A581A}"/>
              </a:ext>
            </a:extLst>
          </p:cNvPr>
          <p:cNvGrpSpPr/>
          <p:nvPr/>
        </p:nvGrpSpPr>
        <p:grpSpPr>
          <a:xfrm>
            <a:off x="962286" y="1336414"/>
            <a:ext cx="6808141" cy="3288796"/>
            <a:chOff x="962286" y="1336414"/>
            <a:chExt cx="6808141" cy="328879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699A054-1B0C-452D-A7ED-3F971F3ED705}"/>
                </a:ext>
              </a:extLst>
            </p:cNvPr>
            <p:cNvSpPr/>
            <p:nvPr/>
          </p:nvSpPr>
          <p:spPr>
            <a:xfrm rot="19771533">
              <a:off x="7431815" y="3392855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x</a:t>
              </a: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3CBEE9D0-CA33-463D-8D79-120823683F84}"/>
                </a:ext>
              </a:extLst>
            </p:cNvPr>
            <p:cNvGrpSpPr/>
            <p:nvPr/>
          </p:nvGrpSpPr>
          <p:grpSpPr>
            <a:xfrm>
              <a:off x="962286" y="1336414"/>
              <a:ext cx="4074395" cy="3288796"/>
              <a:chOff x="962286" y="1336414"/>
              <a:chExt cx="4074395" cy="3288796"/>
            </a:xfrm>
          </p:grpSpPr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69FDEE11-EBF5-4090-BC9A-EEE7D40EF43D}"/>
                  </a:ext>
                </a:extLst>
              </p:cNvPr>
              <p:cNvGrpSpPr/>
              <p:nvPr/>
            </p:nvGrpSpPr>
            <p:grpSpPr>
              <a:xfrm>
                <a:off x="1026288" y="1336414"/>
                <a:ext cx="4010393" cy="2130067"/>
                <a:chOff x="1049649" y="1328045"/>
                <a:chExt cx="4010393" cy="2130067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6A06A9F7-875B-4AEE-B2DB-379EDCD0DE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9649" y="1400344"/>
                  <a:ext cx="4010393" cy="2057768"/>
                </a:xfrm>
                <a:prstGeom prst="line">
                  <a:avLst/>
                </a:prstGeom>
                <a:ln w="158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id="{785D5A9B-26B9-45D3-946C-2BEAD7A88B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6825" y="1328045"/>
                      <a:ext cx="603284" cy="2347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= 1</a:t>
                      </a:r>
                    </a:p>
                  </p:txBody>
                </p:sp>
              </mc:Choice>
              <mc:Fallback xmlns=""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id="{785D5A9B-26B9-45D3-946C-2BEAD7A88B1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46825" y="1328045"/>
                      <a:ext cx="603284" cy="234718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8081" t="-41026" r="-18182" b="-6666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AB1DB742-C639-433C-81E2-B3CBB5E5FD8A}"/>
                  </a:ext>
                </a:extLst>
              </p:cNvPr>
              <p:cNvGrpSpPr/>
              <p:nvPr/>
            </p:nvGrpSpPr>
            <p:grpSpPr>
              <a:xfrm>
                <a:off x="962286" y="4013403"/>
                <a:ext cx="3369905" cy="611807"/>
                <a:chOff x="962286" y="4013403"/>
                <a:chExt cx="3369905" cy="61180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03639DB4-DDE8-401E-99DB-FAFDD6F075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2286" y="4146863"/>
                      <a:ext cx="1001338" cy="47834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3600" i="1" baseline="2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baseline="20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b="0" i="1" baseline="2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b="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600" b="0" i="1" baseline="3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r>
                        <a:rPr lang="en-US" sz="3600" baseline="300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3200" baseline="30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03639DB4-DDE8-401E-99DB-FAFDD6F0756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2286" y="4146863"/>
                      <a:ext cx="1001338" cy="478347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215FED92-CEF5-472F-90CB-F553DE3F50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31484" y="4013403"/>
                      <a:ext cx="1300707" cy="596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 = 0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215FED92-CEF5-472F-90CB-F553DE3F50E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31484" y="4013403"/>
                      <a:ext cx="1300707" cy="596605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10280" r="-4673" b="-12245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CB7D3CEF-2095-49F3-8B07-E1A4BE5491EF}"/>
                    </a:ext>
                  </a:extLst>
                </p:cNvPr>
                <p:cNvSpPr/>
                <p:nvPr/>
              </p:nvSpPr>
              <p:spPr>
                <a:xfrm>
                  <a:off x="2323062" y="4171457"/>
                  <a:ext cx="537007" cy="3231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 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1AB22E2-A3BF-4F94-BD8C-90AC9DEE683B}"/>
                  </a:ext>
                </a:extLst>
              </p:cNvPr>
              <p:cNvSpPr/>
              <p:nvPr/>
            </p:nvSpPr>
            <p:spPr>
              <a:xfrm>
                <a:off x="9476982" y="2394073"/>
                <a:ext cx="1001338" cy="4783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baseline="20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600" b="0" i="1" baseline="2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baseline="2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3600" baseline="30000" dirty="0">
                    <a:solidFill>
                      <a:schemeClr val="tx1"/>
                    </a:solidFill>
                  </a:rPr>
                  <a:t> </a:t>
                </a:r>
                <a:endParaRPr lang="en-US" sz="3200" baseline="3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1AB22E2-A3BF-4F94-BD8C-90AC9DEE6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982" y="2394073"/>
                <a:ext cx="1001338" cy="47834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0EE09D76-A45A-49C8-AE1C-8BB2F1F09BA1}"/>
              </a:ext>
            </a:extLst>
          </p:cNvPr>
          <p:cNvSpPr/>
          <p:nvPr/>
        </p:nvSpPr>
        <p:spPr>
          <a:xfrm>
            <a:off x="7448589" y="3322993"/>
            <a:ext cx="360867" cy="353845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3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5167490"/>
            <a:chOff x="313249" y="1207768"/>
            <a:chExt cx="11457995" cy="516749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480131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losses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[]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  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optimizer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.zero_grad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  # clear gradient buffers 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# make a prediction, given the inputs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criterion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# get loss for the predicted output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losses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append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.item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())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add the lost for plotting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.backward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get gradients w.r.t to parameters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optimizer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.step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# update parameters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'epoch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{}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, loss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{}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format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.item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()))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Declare lost function and SGD optimizer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12813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Custom Module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345233" y="1153492"/>
            <a:ext cx="11405361" cy="1289506"/>
            <a:chOff x="313249" y="1207768"/>
            <a:chExt cx="11480152" cy="12895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410054" y="1573944"/>
              <a:ext cx="1138334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losses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ylabel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'Loss'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xlabel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'epoch'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 the losses (J Function)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9477047-9581-6101-B710-358623C68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6" y="2627688"/>
            <a:ext cx="36385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31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Custom Module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961450"/>
            <a:ext cx="11383348" cy="3245124"/>
            <a:chOff x="313249" y="1191142"/>
            <a:chExt cx="11457995" cy="324512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286232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with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no_grad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():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we don't need gradients in the testing phase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.cuda.is_available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predicted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Variable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from_numpy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cuda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())).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cpu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().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data.numpy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else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predicted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Variable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from_numpy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))).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data.numpy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'go'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'True data'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alpha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0.5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predicted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'--'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'Predictions'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alpha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0.5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legend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loc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'best'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show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191142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Plotting the model fitting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DFE3F93-2005-69A6-B605-B09AF404A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23" y="4384272"/>
            <a:ext cx="36480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8547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6397981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 – 3</a:t>
            </a:r>
            <a:br>
              <a:rPr lang="en-US" dirty="0"/>
            </a:br>
            <a:r>
              <a:rPr lang="en-US" dirty="0"/>
              <a:t>Overfitting</a:t>
            </a:r>
            <a:br>
              <a:rPr lang="en-US" dirty="0"/>
            </a:br>
            <a:r>
              <a:rPr lang="en-US" dirty="0"/>
              <a:t>Regularization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6874964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16E818-3FB0-43AF-9706-5C61D57D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28" y="1042934"/>
            <a:ext cx="4185996" cy="2994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Underfit / Overfit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A626D-6B86-447C-A3F2-7F3FD1A23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8" y="958459"/>
            <a:ext cx="3392935" cy="2906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69E04D-EBAE-419A-A089-C22284B0F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349" y="846876"/>
            <a:ext cx="3550546" cy="3034855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414A8F3-C04C-47F5-9738-8E4EF4DAFBB7}"/>
              </a:ext>
            </a:extLst>
          </p:cNvPr>
          <p:cNvCxnSpPr/>
          <p:nvPr/>
        </p:nvCxnSpPr>
        <p:spPr>
          <a:xfrm flipV="1">
            <a:off x="1242874" y="1133475"/>
            <a:ext cx="1882066" cy="16896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470391A-E5C9-46BB-A55F-464D224CD062}"/>
              </a:ext>
            </a:extLst>
          </p:cNvPr>
          <p:cNvGrpSpPr/>
          <p:nvPr/>
        </p:nvGrpSpPr>
        <p:grpSpPr>
          <a:xfrm>
            <a:off x="995555" y="1421778"/>
            <a:ext cx="2728175" cy="2964578"/>
            <a:chOff x="995555" y="1421778"/>
            <a:chExt cx="2728175" cy="296457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99A9D91-3069-4B32-ACFD-9B044B3B36B5}"/>
                </a:ext>
              </a:extLst>
            </p:cNvPr>
            <p:cNvSpPr/>
            <p:nvPr/>
          </p:nvSpPr>
          <p:spPr>
            <a:xfrm>
              <a:off x="1419225" y="142177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C079002-9BD0-4720-B1C5-FB6F62C51369}"/>
                </a:ext>
              </a:extLst>
            </p:cNvPr>
            <p:cNvSpPr/>
            <p:nvPr/>
          </p:nvSpPr>
          <p:spPr>
            <a:xfrm>
              <a:off x="995555" y="4032317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“Underfit” or “high bias”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CD18766-3DDF-4366-A77D-5A1FF0701B77}"/>
              </a:ext>
            </a:extLst>
          </p:cNvPr>
          <p:cNvGrpSpPr/>
          <p:nvPr/>
        </p:nvGrpSpPr>
        <p:grpSpPr>
          <a:xfrm>
            <a:off x="4318715" y="1314498"/>
            <a:ext cx="2728175" cy="3028772"/>
            <a:chOff x="4318715" y="1314498"/>
            <a:chExt cx="2728175" cy="3028772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8E623EE-106D-4690-9733-C8122872813C}"/>
                </a:ext>
              </a:extLst>
            </p:cNvPr>
            <p:cNvSpPr/>
            <p:nvPr/>
          </p:nvSpPr>
          <p:spPr>
            <a:xfrm>
              <a:off x="4667805" y="131449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CDC21D-4977-4559-B5AC-B6DAD5A0D769}"/>
                </a:ext>
              </a:extLst>
            </p:cNvPr>
            <p:cNvSpPr/>
            <p:nvPr/>
          </p:nvSpPr>
          <p:spPr>
            <a:xfrm>
              <a:off x="4318715" y="3989231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“good fit”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EF44F4-1DCE-48D2-882C-9295995F22B8}"/>
              </a:ext>
            </a:extLst>
          </p:cNvPr>
          <p:cNvGrpSpPr/>
          <p:nvPr/>
        </p:nvGrpSpPr>
        <p:grpSpPr>
          <a:xfrm>
            <a:off x="7767953" y="1084895"/>
            <a:ext cx="3096514" cy="3283777"/>
            <a:chOff x="7777478" y="1084895"/>
            <a:chExt cx="3096514" cy="3283777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E05D98E-DCE1-49FD-8296-B66BD14BC028}"/>
                </a:ext>
              </a:extLst>
            </p:cNvPr>
            <p:cNvSpPr/>
            <p:nvPr/>
          </p:nvSpPr>
          <p:spPr>
            <a:xfrm>
              <a:off x="7777478" y="4014633"/>
              <a:ext cx="3096514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“overfitting” or “high variance”</a:t>
              </a: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9F92086-0CFC-43F1-9E62-838CDDE4BC89}"/>
                </a:ext>
              </a:extLst>
            </p:cNvPr>
            <p:cNvSpPr/>
            <p:nvPr/>
          </p:nvSpPr>
          <p:spPr>
            <a:xfrm>
              <a:off x="7877175" y="1084895"/>
              <a:ext cx="2533650" cy="1793397"/>
            </a:xfrm>
            <a:custGeom>
              <a:avLst/>
              <a:gdLst>
                <a:gd name="connsiteX0" fmla="*/ 0 w 2533650"/>
                <a:gd name="connsiteY0" fmla="*/ 1467805 h 1793397"/>
                <a:gd name="connsiteX1" fmla="*/ 209550 w 2533650"/>
                <a:gd name="connsiteY1" fmla="*/ 1610680 h 1793397"/>
                <a:gd name="connsiteX2" fmla="*/ 504825 w 2533650"/>
                <a:gd name="connsiteY2" fmla="*/ 1782130 h 1793397"/>
                <a:gd name="connsiteX3" fmla="*/ 695325 w 2533650"/>
                <a:gd name="connsiteY3" fmla="*/ 1267780 h 1793397"/>
                <a:gd name="connsiteX4" fmla="*/ 695325 w 2533650"/>
                <a:gd name="connsiteY4" fmla="*/ 629605 h 1793397"/>
                <a:gd name="connsiteX5" fmla="*/ 942975 w 2533650"/>
                <a:gd name="connsiteY5" fmla="*/ 724855 h 1793397"/>
                <a:gd name="connsiteX6" fmla="*/ 1495425 w 2533650"/>
                <a:gd name="connsiteY6" fmla="*/ 705805 h 1793397"/>
                <a:gd name="connsiteX7" fmla="*/ 1485900 w 2533650"/>
                <a:gd name="connsiteY7" fmla="*/ 553405 h 1793397"/>
                <a:gd name="connsiteX8" fmla="*/ 1457325 w 2533650"/>
                <a:gd name="connsiteY8" fmla="*/ 955 h 1793397"/>
                <a:gd name="connsiteX9" fmla="*/ 2181225 w 2533650"/>
                <a:gd name="connsiteY9" fmla="*/ 429580 h 1793397"/>
                <a:gd name="connsiteX10" fmla="*/ 2533650 w 2533650"/>
                <a:gd name="connsiteY10" fmla="*/ 782005 h 179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650" h="1793397">
                  <a:moveTo>
                    <a:pt x="0" y="1467805"/>
                  </a:moveTo>
                  <a:cubicBezTo>
                    <a:pt x="62706" y="1513049"/>
                    <a:pt x="125413" y="1558293"/>
                    <a:pt x="209550" y="1610680"/>
                  </a:cubicBezTo>
                  <a:cubicBezTo>
                    <a:pt x="293688" y="1663068"/>
                    <a:pt x="423863" y="1839280"/>
                    <a:pt x="504825" y="1782130"/>
                  </a:cubicBezTo>
                  <a:cubicBezTo>
                    <a:pt x="585787" y="1724980"/>
                    <a:pt x="663575" y="1459867"/>
                    <a:pt x="695325" y="1267780"/>
                  </a:cubicBezTo>
                  <a:cubicBezTo>
                    <a:pt x="727075" y="1075692"/>
                    <a:pt x="654050" y="720092"/>
                    <a:pt x="695325" y="629605"/>
                  </a:cubicBezTo>
                  <a:cubicBezTo>
                    <a:pt x="736600" y="539118"/>
                    <a:pt x="809625" y="712155"/>
                    <a:pt x="942975" y="724855"/>
                  </a:cubicBezTo>
                  <a:cubicBezTo>
                    <a:pt x="1076325" y="737555"/>
                    <a:pt x="1404938" y="734380"/>
                    <a:pt x="1495425" y="705805"/>
                  </a:cubicBezTo>
                  <a:cubicBezTo>
                    <a:pt x="1585912" y="677230"/>
                    <a:pt x="1492250" y="670880"/>
                    <a:pt x="1485900" y="553405"/>
                  </a:cubicBezTo>
                  <a:cubicBezTo>
                    <a:pt x="1479550" y="435930"/>
                    <a:pt x="1341438" y="21592"/>
                    <a:pt x="1457325" y="955"/>
                  </a:cubicBezTo>
                  <a:cubicBezTo>
                    <a:pt x="1573212" y="-19682"/>
                    <a:pt x="2001838" y="299405"/>
                    <a:pt x="2181225" y="429580"/>
                  </a:cubicBezTo>
                  <a:cubicBezTo>
                    <a:pt x="2360612" y="559755"/>
                    <a:pt x="2447131" y="670880"/>
                    <a:pt x="2533650" y="782005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3E8933F-BF58-49F4-AEFE-2236872498F6}"/>
                </a:ext>
              </a:extLst>
            </p:cNvPr>
            <p:cNvSpPr/>
            <p:nvPr/>
          </p:nvSpPr>
          <p:spPr>
            <a:xfrm>
              <a:off x="8297091" y="1415221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76CBBC1E-DA03-42D9-9F21-9862223AD099}"/>
                  </a:ext>
                </a:extLst>
              </p:cNvPr>
              <p:cNvSpPr/>
              <p:nvPr/>
            </p:nvSpPr>
            <p:spPr>
              <a:xfrm>
                <a:off x="995555" y="4672955"/>
                <a:ext cx="10520170" cy="1993328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>
                  <a:spcAft>
                    <a:spcPts val="1800"/>
                  </a:spcAft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Overfitting</a:t>
                </a:r>
                <a:r>
                  <a:rPr lang="en-US" sz="2000" dirty="0">
                    <a:solidFill>
                      <a:schemeClr val="tx1"/>
                    </a:solidFill>
                  </a:rPr>
                  <a:t>: too many features may cause the learned hypothesis to fit very well to the training set, meaning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but fail generalize on new examples.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Overfitting may cause if we have too many feature with too little data.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Generalization</a:t>
                </a:r>
                <a:r>
                  <a:rPr lang="en-US" sz="2000" dirty="0">
                    <a:solidFill>
                      <a:schemeClr val="tx1"/>
                    </a:solidFill>
                  </a:rPr>
                  <a:t>: the ability of the learned hypothesis to predict well on new examples.</a:t>
                </a:r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76CBBC1E-DA03-42D9-9F21-9862223AD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55" y="4672955"/>
                <a:ext cx="10520170" cy="19933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135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16E818-3FB0-43AF-9706-5C61D57D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28" y="1042934"/>
            <a:ext cx="4185996" cy="2994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Underfit / Overfit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A626D-6B86-447C-A3F2-7F3FD1A23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8" y="958459"/>
            <a:ext cx="3392935" cy="2906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69E04D-EBAE-419A-A089-C22284B0F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349" y="846876"/>
            <a:ext cx="3550546" cy="3034855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414A8F3-C04C-47F5-9738-8E4EF4DAFBB7}"/>
              </a:ext>
            </a:extLst>
          </p:cNvPr>
          <p:cNvCxnSpPr/>
          <p:nvPr/>
        </p:nvCxnSpPr>
        <p:spPr>
          <a:xfrm flipV="1">
            <a:off x="1242874" y="1133475"/>
            <a:ext cx="1882066" cy="16896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470391A-E5C9-46BB-A55F-464D224CD062}"/>
              </a:ext>
            </a:extLst>
          </p:cNvPr>
          <p:cNvGrpSpPr/>
          <p:nvPr/>
        </p:nvGrpSpPr>
        <p:grpSpPr>
          <a:xfrm>
            <a:off x="995555" y="1421778"/>
            <a:ext cx="2728175" cy="2964578"/>
            <a:chOff x="995555" y="1421778"/>
            <a:chExt cx="2728175" cy="296457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99A9D91-3069-4B32-ACFD-9B044B3B36B5}"/>
                </a:ext>
              </a:extLst>
            </p:cNvPr>
            <p:cNvSpPr/>
            <p:nvPr/>
          </p:nvSpPr>
          <p:spPr>
            <a:xfrm>
              <a:off x="1419225" y="142177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C079002-9BD0-4720-B1C5-FB6F62C51369}"/>
                </a:ext>
              </a:extLst>
            </p:cNvPr>
            <p:cNvSpPr/>
            <p:nvPr/>
          </p:nvSpPr>
          <p:spPr>
            <a:xfrm>
              <a:off x="995555" y="4032317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“Underfit” or “high bias”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CD18766-3DDF-4366-A77D-5A1FF0701B77}"/>
              </a:ext>
            </a:extLst>
          </p:cNvPr>
          <p:cNvGrpSpPr/>
          <p:nvPr/>
        </p:nvGrpSpPr>
        <p:grpSpPr>
          <a:xfrm>
            <a:off x="4318715" y="1314498"/>
            <a:ext cx="2728175" cy="3028772"/>
            <a:chOff x="4318715" y="1314498"/>
            <a:chExt cx="2728175" cy="3028772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8E623EE-106D-4690-9733-C8122872813C}"/>
                </a:ext>
              </a:extLst>
            </p:cNvPr>
            <p:cNvSpPr/>
            <p:nvPr/>
          </p:nvSpPr>
          <p:spPr>
            <a:xfrm>
              <a:off x="4667805" y="131449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CDC21D-4977-4559-B5AC-B6DAD5A0D769}"/>
                </a:ext>
              </a:extLst>
            </p:cNvPr>
            <p:cNvSpPr/>
            <p:nvPr/>
          </p:nvSpPr>
          <p:spPr>
            <a:xfrm>
              <a:off x="4318715" y="3989231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“good fit”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EF44F4-1DCE-48D2-882C-9295995F22B8}"/>
              </a:ext>
            </a:extLst>
          </p:cNvPr>
          <p:cNvGrpSpPr/>
          <p:nvPr/>
        </p:nvGrpSpPr>
        <p:grpSpPr>
          <a:xfrm>
            <a:off x="7767953" y="1084895"/>
            <a:ext cx="3096514" cy="3283777"/>
            <a:chOff x="7777478" y="1084895"/>
            <a:chExt cx="3096514" cy="3283777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E05D98E-DCE1-49FD-8296-B66BD14BC028}"/>
                </a:ext>
              </a:extLst>
            </p:cNvPr>
            <p:cNvSpPr/>
            <p:nvPr/>
          </p:nvSpPr>
          <p:spPr>
            <a:xfrm>
              <a:off x="7777478" y="4014633"/>
              <a:ext cx="3096514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“overfitting” or “high variance”</a:t>
              </a: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9F92086-0CFC-43F1-9E62-838CDDE4BC89}"/>
                </a:ext>
              </a:extLst>
            </p:cNvPr>
            <p:cNvSpPr/>
            <p:nvPr/>
          </p:nvSpPr>
          <p:spPr>
            <a:xfrm>
              <a:off x="7877175" y="1084895"/>
              <a:ext cx="2533650" cy="1793397"/>
            </a:xfrm>
            <a:custGeom>
              <a:avLst/>
              <a:gdLst>
                <a:gd name="connsiteX0" fmla="*/ 0 w 2533650"/>
                <a:gd name="connsiteY0" fmla="*/ 1467805 h 1793397"/>
                <a:gd name="connsiteX1" fmla="*/ 209550 w 2533650"/>
                <a:gd name="connsiteY1" fmla="*/ 1610680 h 1793397"/>
                <a:gd name="connsiteX2" fmla="*/ 504825 w 2533650"/>
                <a:gd name="connsiteY2" fmla="*/ 1782130 h 1793397"/>
                <a:gd name="connsiteX3" fmla="*/ 695325 w 2533650"/>
                <a:gd name="connsiteY3" fmla="*/ 1267780 h 1793397"/>
                <a:gd name="connsiteX4" fmla="*/ 695325 w 2533650"/>
                <a:gd name="connsiteY4" fmla="*/ 629605 h 1793397"/>
                <a:gd name="connsiteX5" fmla="*/ 942975 w 2533650"/>
                <a:gd name="connsiteY5" fmla="*/ 724855 h 1793397"/>
                <a:gd name="connsiteX6" fmla="*/ 1495425 w 2533650"/>
                <a:gd name="connsiteY6" fmla="*/ 705805 h 1793397"/>
                <a:gd name="connsiteX7" fmla="*/ 1485900 w 2533650"/>
                <a:gd name="connsiteY7" fmla="*/ 553405 h 1793397"/>
                <a:gd name="connsiteX8" fmla="*/ 1457325 w 2533650"/>
                <a:gd name="connsiteY8" fmla="*/ 955 h 1793397"/>
                <a:gd name="connsiteX9" fmla="*/ 2181225 w 2533650"/>
                <a:gd name="connsiteY9" fmla="*/ 429580 h 1793397"/>
                <a:gd name="connsiteX10" fmla="*/ 2533650 w 2533650"/>
                <a:gd name="connsiteY10" fmla="*/ 782005 h 179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650" h="1793397">
                  <a:moveTo>
                    <a:pt x="0" y="1467805"/>
                  </a:moveTo>
                  <a:cubicBezTo>
                    <a:pt x="62706" y="1513049"/>
                    <a:pt x="125413" y="1558293"/>
                    <a:pt x="209550" y="1610680"/>
                  </a:cubicBezTo>
                  <a:cubicBezTo>
                    <a:pt x="293688" y="1663068"/>
                    <a:pt x="423863" y="1839280"/>
                    <a:pt x="504825" y="1782130"/>
                  </a:cubicBezTo>
                  <a:cubicBezTo>
                    <a:pt x="585787" y="1724980"/>
                    <a:pt x="663575" y="1459867"/>
                    <a:pt x="695325" y="1267780"/>
                  </a:cubicBezTo>
                  <a:cubicBezTo>
                    <a:pt x="727075" y="1075692"/>
                    <a:pt x="654050" y="720092"/>
                    <a:pt x="695325" y="629605"/>
                  </a:cubicBezTo>
                  <a:cubicBezTo>
                    <a:pt x="736600" y="539118"/>
                    <a:pt x="809625" y="712155"/>
                    <a:pt x="942975" y="724855"/>
                  </a:cubicBezTo>
                  <a:cubicBezTo>
                    <a:pt x="1076325" y="737555"/>
                    <a:pt x="1404938" y="734380"/>
                    <a:pt x="1495425" y="705805"/>
                  </a:cubicBezTo>
                  <a:cubicBezTo>
                    <a:pt x="1585912" y="677230"/>
                    <a:pt x="1492250" y="670880"/>
                    <a:pt x="1485900" y="553405"/>
                  </a:cubicBezTo>
                  <a:cubicBezTo>
                    <a:pt x="1479550" y="435930"/>
                    <a:pt x="1341438" y="21592"/>
                    <a:pt x="1457325" y="955"/>
                  </a:cubicBezTo>
                  <a:cubicBezTo>
                    <a:pt x="1573212" y="-19682"/>
                    <a:pt x="2001838" y="299405"/>
                    <a:pt x="2181225" y="429580"/>
                  </a:cubicBezTo>
                  <a:cubicBezTo>
                    <a:pt x="2360612" y="559755"/>
                    <a:pt x="2447131" y="670880"/>
                    <a:pt x="2533650" y="782005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3E8933F-BF58-49F4-AEFE-2236872498F6}"/>
                </a:ext>
              </a:extLst>
            </p:cNvPr>
            <p:cNvSpPr/>
            <p:nvPr/>
          </p:nvSpPr>
          <p:spPr>
            <a:xfrm>
              <a:off x="8297091" y="1415221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pic>
        <p:nvPicPr>
          <p:cNvPr id="1026" name="Picture 2" descr="Regularization in Machine Learning - GeeksforGeeks">
            <a:extLst>
              <a:ext uri="{FF2B5EF4-FFF2-40B4-BE49-F238E27FC236}">
                <a16:creationId xmlns:a16="http://schemas.microsoft.com/office/drawing/2014/main" id="{2EB93FBD-BF14-4856-90C6-A3214DB37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258" y="4840519"/>
            <a:ext cx="301512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872886F-6758-53D9-4198-B439C7121418}"/>
              </a:ext>
            </a:extLst>
          </p:cNvPr>
          <p:cNvSpPr/>
          <p:nvPr/>
        </p:nvSpPr>
        <p:spPr>
          <a:xfrm>
            <a:off x="4588625" y="4826714"/>
            <a:ext cx="7111762" cy="128314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Aft>
                <a:spcPts val="300"/>
              </a:spcAft>
            </a:pPr>
            <a:r>
              <a:rPr lang="en-US" sz="2000" b="1" dirty="0">
                <a:solidFill>
                  <a:schemeClr val="tx1"/>
                </a:solidFill>
              </a:rPr>
              <a:t>Overfitting</a:t>
            </a:r>
            <a:r>
              <a:rPr lang="en-US" sz="2000" dirty="0">
                <a:solidFill>
                  <a:schemeClr val="tx1"/>
                </a:solidFill>
              </a:rPr>
              <a:t>: large number of features and high degree </a:t>
            </a:r>
            <a:r>
              <a:rPr lang="en-US" sz="2000" dirty="0" err="1">
                <a:solidFill>
                  <a:schemeClr val="tx1"/>
                </a:solidFill>
              </a:rPr>
              <a:t>polynom</a:t>
            </a:r>
            <a:endParaRPr lang="en-US" sz="2000" dirty="0">
              <a:solidFill>
                <a:schemeClr val="tx1"/>
              </a:solidFill>
            </a:endParaRPr>
          </a:p>
          <a:p>
            <a:pPr>
              <a:spcAft>
                <a:spcPts val="1800"/>
              </a:spcAft>
            </a:pPr>
            <a:r>
              <a:rPr lang="en-US" sz="2000" dirty="0">
                <a:solidFill>
                  <a:schemeClr val="tx1"/>
                </a:solidFill>
              </a:rPr>
              <a:t>may cause overfitting to new data. </a:t>
            </a:r>
          </a:p>
        </p:txBody>
      </p:sp>
    </p:spTree>
    <p:extLst>
      <p:ext uri="{BB962C8B-B14F-4D97-AF65-F5344CB8AC3E}">
        <p14:creationId xmlns:p14="http://schemas.microsoft.com/office/powerpoint/2010/main" val="292444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3468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Addressing Overfitting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DBEA0C2-B211-4C5E-BFC9-879F8FD121D7}"/>
                  </a:ext>
                </a:extLst>
              </p:cNvPr>
              <p:cNvSpPr/>
              <p:nvPr/>
            </p:nvSpPr>
            <p:spPr>
              <a:xfrm>
                <a:off x="323850" y="1133475"/>
                <a:ext cx="11591925" cy="53312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Options: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>
                    <a:solidFill>
                      <a:schemeClr val="tx1"/>
                    </a:solidFill>
                  </a:rPr>
                  <a:t>Reduce number of features:</a:t>
                </a:r>
              </a:p>
              <a:p>
                <a:pPr marL="1428750" lvl="2" indent="-514350"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Manually reduce the features</a:t>
                </a:r>
              </a:p>
              <a:p>
                <a:pPr marL="1428750" lvl="2" indent="-514350"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Model selection algorithm (automatic feature selection</a:t>
                </a:r>
              </a:p>
              <a:p>
                <a:pPr marL="971550" lvl="1" indent="-514350">
                  <a:spcBef>
                    <a:spcPts val="1800"/>
                  </a:spcBef>
                  <a:buFont typeface="+mj-lt"/>
                  <a:buAutoNum type="arabicPeriod"/>
                </a:pPr>
                <a:r>
                  <a:rPr lang="en-US" sz="2800" dirty="0">
                    <a:solidFill>
                      <a:schemeClr val="tx1"/>
                    </a:solidFill>
                  </a:rPr>
                  <a:t>Regularization:</a:t>
                </a:r>
              </a:p>
              <a:p>
                <a:pPr marL="1428750" lvl="2" indent="-514350">
                  <a:spcBef>
                    <a:spcPts val="1800"/>
                  </a:spcBef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Keep all features but reduce the magnitude of paraments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1428750" lvl="2" indent="-514350">
                  <a:spcBef>
                    <a:spcPts val="1800"/>
                  </a:spcBef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Work well when we have a lot of features, each of which contributes a bit to predicting y. </a:t>
                </a:r>
              </a:p>
              <a:p>
                <a:pPr marL="1428750" lvl="2" indent="-514350"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DBEA0C2-B211-4C5E-BFC9-879F8FD12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" y="1133475"/>
                <a:ext cx="11591925" cy="5331268"/>
              </a:xfrm>
              <a:prstGeom prst="rect">
                <a:avLst/>
              </a:prstGeom>
              <a:blipFill>
                <a:blip r:embed="rId2"/>
                <a:stretch>
                  <a:fillRect l="-1840" t="-1945" r="-21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80032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Intuition of Regularization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773084"/>
            <a:ext cx="10862187" cy="589319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15A574-A516-0571-4E14-EF3D2DA6C503}"/>
              </a:ext>
            </a:extLst>
          </p:cNvPr>
          <p:cNvGrpSpPr/>
          <p:nvPr/>
        </p:nvGrpSpPr>
        <p:grpSpPr>
          <a:xfrm>
            <a:off x="5672997" y="830319"/>
            <a:ext cx="2275708" cy="2181980"/>
            <a:chOff x="3799217" y="773084"/>
            <a:chExt cx="2275708" cy="218198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4906F16-1FDB-F225-00CE-096BA8666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9217" y="773084"/>
              <a:ext cx="2275708" cy="1945178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6B30C15-F55C-2418-DB8E-CDA286354DA4}"/>
                </a:ext>
              </a:extLst>
            </p:cNvPr>
            <p:cNvGrpSpPr/>
            <p:nvPr/>
          </p:nvGrpSpPr>
          <p:grpSpPr>
            <a:xfrm>
              <a:off x="4048926" y="1074448"/>
              <a:ext cx="1665685" cy="1880616"/>
              <a:chOff x="4070321" y="1055104"/>
              <a:chExt cx="2728175" cy="2934127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3877A0-2E20-726D-B123-FE8D24F92078}"/>
                  </a:ext>
                </a:extLst>
              </p:cNvPr>
              <p:cNvSpPr/>
              <p:nvPr/>
            </p:nvSpPr>
            <p:spPr>
              <a:xfrm>
                <a:off x="4463577" y="1055104"/>
                <a:ext cx="2057400" cy="1521447"/>
              </a:xfrm>
              <a:custGeom>
                <a:avLst/>
                <a:gdLst>
                  <a:gd name="connsiteX0" fmla="*/ 0 w 2057400"/>
                  <a:gd name="connsiteY0" fmla="*/ 1521447 h 1521447"/>
                  <a:gd name="connsiteX1" fmla="*/ 285750 w 2057400"/>
                  <a:gd name="connsiteY1" fmla="*/ 749922 h 1521447"/>
                  <a:gd name="connsiteX2" fmla="*/ 619125 w 2057400"/>
                  <a:gd name="connsiteY2" fmla="*/ 283197 h 1521447"/>
                  <a:gd name="connsiteX3" fmla="*/ 1447800 w 2057400"/>
                  <a:gd name="connsiteY3" fmla="*/ 35547 h 1521447"/>
                  <a:gd name="connsiteX4" fmla="*/ 2057400 w 2057400"/>
                  <a:gd name="connsiteY4" fmla="*/ 6972 h 1521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7400" h="1521447">
                    <a:moveTo>
                      <a:pt x="0" y="1521447"/>
                    </a:moveTo>
                    <a:cubicBezTo>
                      <a:pt x="91281" y="1238872"/>
                      <a:pt x="182563" y="956297"/>
                      <a:pt x="285750" y="749922"/>
                    </a:cubicBezTo>
                    <a:cubicBezTo>
                      <a:pt x="388937" y="543547"/>
                      <a:pt x="425450" y="402260"/>
                      <a:pt x="619125" y="283197"/>
                    </a:cubicBezTo>
                    <a:cubicBezTo>
                      <a:pt x="812800" y="164134"/>
                      <a:pt x="1208088" y="81584"/>
                      <a:pt x="1447800" y="35547"/>
                    </a:cubicBezTo>
                    <a:cubicBezTo>
                      <a:pt x="1687512" y="-10490"/>
                      <a:pt x="1872456" y="-1759"/>
                      <a:pt x="2057400" y="6972"/>
                    </a:cubicBezTo>
                  </a:path>
                </a:pathLst>
              </a:cu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9DD3005-477C-3775-A3EF-997DF9966EE5}"/>
                  </a:ext>
                </a:extLst>
              </p:cNvPr>
              <p:cNvSpPr/>
              <p:nvPr/>
            </p:nvSpPr>
            <p:spPr>
              <a:xfrm>
                <a:off x="4070321" y="3635192"/>
                <a:ext cx="2728175" cy="3540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solidFill>
                      <a:srgbClr val="0070C0"/>
                    </a:solidFill>
                  </a:rPr>
                  <a:t>“good fit”</a:t>
                </a: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C25CC28-C717-3551-F7AB-14CC39CAC7F1}"/>
              </a:ext>
            </a:extLst>
          </p:cNvPr>
          <p:cNvGrpSpPr/>
          <p:nvPr/>
        </p:nvGrpSpPr>
        <p:grpSpPr>
          <a:xfrm>
            <a:off x="8345979" y="830319"/>
            <a:ext cx="2892826" cy="2181980"/>
            <a:chOff x="7150476" y="969141"/>
            <a:chExt cx="3110710" cy="214668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8E452E4-91E6-08C9-0183-F040F4EB8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3495" y="969141"/>
              <a:ext cx="2682998" cy="1919119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EA52556-3901-6954-86A6-D8C4ED0AF357}"/>
                </a:ext>
              </a:extLst>
            </p:cNvPr>
            <p:cNvGrpSpPr/>
            <p:nvPr/>
          </p:nvGrpSpPr>
          <p:grpSpPr>
            <a:xfrm>
              <a:off x="7150476" y="1011103"/>
              <a:ext cx="3110710" cy="2104724"/>
              <a:chOff x="6959615" y="1084895"/>
              <a:chExt cx="5094938" cy="3283777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AF8A5D6-C4EF-0625-D834-E9EA215B3428}"/>
                  </a:ext>
                </a:extLst>
              </p:cNvPr>
              <p:cNvSpPr/>
              <p:nvPr/>
            </p:nvSpPr>
            <p:spPr>
              <a:xfrm>
                <a:off x="6959615" y="4014633"/>
                <a:ext cx="5094938" cy="3540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solidFill>
                      <a:srgbClr val="0070C0"/>
                    </a:solidFill>
                  </a:rPr>
                  <a:t>“overfitting” or “high variance”</a:t>
                </a: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8827384-C1AD-6EB7-817A-4F2FE516336C}"/>
                  </a:ext>
                </a:extLst>
              </p:cNvPr>
              <p:cNvSpPr/>
              <p:nvPr/>
            </p:nvSpPr>
            <p:spPr>
              <a:xfrm>
                <a:off x="7877175" y="1084895"/>
                <a:ext cx="2533650" cy="1793397"/>
              </a:xfrm>
              <a:custGeom>
                <a:avLst/>
                <a:gdLst>
                  <a:gd name="connsiteX0" fmla="*/ 0 w 2533650"/>
                  <a:gd name="connsiteY0" fmla="*/ 1467805 h 1793397"/>
                  <a:gd name="connsiteX1" fmla="*/ 209550 w 2533650"/>
                  <a:gd name="connsiteY1" fmla="*/ 1610680 h 1793397"/>
                  <a:gd name="connsiteX2" fmla="*/ 504825 w 2533650"/>
                  <a:gd name="connsiteY2" fmla="*/ 1782130 h 1793397"/>
                  <a:gd name="connsiteX3" fmla="*/ 695325 w 2533650"/>
                  <a:gd name="connsiteY3" fmla="*/ 1267780 h 1793397"/>
                  <a:gd name="connsiteX4" fmla="*/ 695325 w 2533650"/>
                  <a:gd name="connsiteY4" fmla="*/ 629605 h 1793397"/>
                  <a:gd name="connsiteX5" fmla="*/ 942975 w 2533650"/>
                  <a:gd name="connsiteY5" fmla="*/ 724855 h 1793397"/>
                  <a:gd name="connsiteX6" fmla="*/ 1495425 w 2533650"/>
                  <a:gd name="connsiteY6" fmla="*/ 705805 h 1793397"/>
                  <a:gd name="connsiteX7" fmla="*/ 1485900 w 2533650"/>
                  <a:gd name="connsiteY7" fmla="*/ 553405 h 1793397"/>
                  <a:gd name="connsiteX8" fmla="*/ 1457325 w 2533650"/>
                  <a:gd name="connsiteY8" fmla="*/ 955 h 1793397"/>
                  <a:gd name="connsiteX9" fmla="*/ 2181225 w 2533650"/>
                  <a:gd name="connsiteY9" fmla="*/ 429580 h 1793397"/>
                  <a:gd name="connsiteX10" fmla="*/ 2533650 w 2533650"/>
                  <a:gd name="connsiteY10" fmla="*/ 782005 h 1793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3650" h="1793397">
                    <a:moveTo>
                      <a:pt x="0" y="1467805"/>
                    </a:moveTo>
                    <a:cubicBezTo>
                      <a:pt x="62706" y="1513049"/>
                      <a:pt x="125413" y="1558293"/>
                      <a:pt x="209550" y="1610680"/>
                    </a:cubicBezTo>
                    <a:cubicBezTo>
                      <a:pt x="293688" y="1663068"/>
                      <a:pt x="423863" y="1839280"/>
                      <a:pt x="504825" y="1782130"/>
                    </a:cubicBezTo>
                    <a:cubicBezTo>
                      <a:pt x="585787" y="1724980"/>
                      <a:pt x="663575" y="1459867"/>
                      <a:pt x="695325" y="1267780"/>
                    </a:cubicBezTo>
                    <a:cubicBezTo>
                      <a:pt x="727075" y="1075692"/>
                      <a:pt x="654050" y="720092"/>
                      <a:pt x="695325" y="629605"/>
                    </a:cubicBezTo>
                    <a:cubicBezTo>
                      <a:pt x="736600" y="539118"/>
                      <a:pt x="809625" y="712155"/>
                      <a:pt x="942975" y="724855"/>
                    </a:cubicBezTo>
                    <a:cubicBezTo>
                      <a:pt x="1076325" y="737555"/>
                      <a:pt x="1404938" y="734380"/>
                      <a:pt x="1495425" y="705805"/>
                    </a:cubicBezTo>
                    <a:cubicBezTo>
                      <a:pt x="1585912" y="677230"/>
                      <a:pt x="1492250" y="670880"/>
                      <a:pt x="1485900" y="553405"/>
                    </a:cubicBezTo>
                    <a:cubicBezTo>
                      <a:pt x="1479550" y="435930"/>
                      <a:pt x="1341438" y="21592"/>
                      <a:pt x="1457325" y="955"/>
                    </a:cubicBezTo>
                    <a:cubicBezTo>
                      <a:pt x="1573212" y="-19682"/>
                      <a:pt x="2001838" y="299405"/>
                      <a:pt x="2181225" y="429580"/>
                    </a:cubicBezTo>
                    <a:cubicBezTo>
                      <a:pt x="2360612" y="559755"/>
                      <a:pt x="2447131" y="670880"/>
                      <a:pt x="2533650" y="782005"/>
                    </a:cubicBezTo>
                  </a:path>
                </a:pathLst>
              </a:cu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7F7965B-5205-7503-90E2-133E13A0B2CE}"/>
                  </a:ext>
                </a:extLst>
              </p:cNvPr>
              <p:cNvSpPr/>
              <p:nvPr/>
            </p:nvSpPr>
            <p:spPr>
              <a:xfrm>
                <a:off x="8297091" y="1415221"/>
                <a:ext cx="2057400" cy="1521447"/>
              </a:xfrm>
              <a:custGeom>
                <a:avLst/>
                <a:gdLst>
                  <a:gd name="connsiteX0" fmla="*/ 0 w 2057400"/>
                  <a:gd name="connsiteY0" fmla="*/ 1521447 h 1521447"/>
                  <a:gd name="connsiteX1" fmla="*/ 285750 w 2057400"/>
                  <a:gd name="connsiteY1" fmla="*/ 749922 h 1521447"/>
                  <a:gd name="connsiteX2" fmla="*/ 619125 w 2057400"/>
                  <a:gd name="connsiteY2" fmla="*/ 283197 h 1521447"/>
                  <a:gd name="connsiteX3" fmla="*/ 1447800 w 2057400"/>
                  <a:gd name="connsiteY3" fmla="*/ 35547 h 1521447"/>
                  <a:gd name="connsiteX4" fmla="*/ 2057400 w 2057400"/>
                  <a:gd name="connsiteY4" fmla="*/ 6972 h 1521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7400" h="1521447">
                    <a:moveTo>
                      <a:pt x="0" y="1521447"/>
                    </a:moveTo>
                    <a:cubicBezTo>
                      <a:pt x="91281" y="1238872"/>
                      <a:pt x="182563" y="956297"/>
                      <a:pt x="285750" y="749922"/>
                    </a:cubicBezTo>
                    <a:cubicBezTo>
                      <a:pt x="388937" y="543547"/>
                      <a:pt x="425450" y="402260"/>
                      <a:pt x="619125" y="283197"/>
                    </a:cubicBezTo>
                    <a:cubicBezTo>
                      <a:pt x="812800" y="164134"/>
                      <a:pt x="1208088" y="81584"/>
                      <a:pt x="1447800" y="35547"/>
                    </a:cubicBezTo>
                    <a:cubicBezTo>
                      <a:pt x="1687512" y="-10490"/>
                      <a:pt x="1872456" y="-1759"/>
                      <a:pt x="2057400" y="6972"/>
                    </a:cubicBezTo>
                  </a:path>
                </a:pathLst>
              </a:custGeom>
              <a:ln w="19050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7FC7644-DCCC-201D-7208-2844B80B8AB8}"/>
                  </a:ext>
                </a:extLst>
              </p:cNvPr>
              <p:cNvSpPr/>
              <p:nvPr/>
            </p:nvSpPr>
            <p:spPr>
              <a:xfrm>
                <a:off x="639542" y="3346407"/>
                <a:ext cx="11367015" cy="17041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240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1000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7FC7644-DCCC-201D-7208-2844B80B8A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42" y="3346407"/>
                <a:ext cx="11367015" cy="1704109"/>
              </a:xfrm>
              <a:prstGeom prst="rect">
                <a:avLst/>
              </a:prstGeom>
              <a:blipFill>
                <a:blip r:embed="rId4"/>
                <a:stretch>
                  <a:fillRect l="-2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FC5CE66-69F5-51FA-7849-69101252F919}"/>
                  </a:ext>
                </a:extLst>
              </p:cNvPr>
              <p:cNvSpPr/>
              <p:nvPr/>
            </p:nvSpPr>
            <p:spPr>
              <a:xfrm>
                <a:off x="743373" y="833910"/>
                <a:ext cx="4532350" cy="7498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Suppose we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penalize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very small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FC5CE66-69F5-51FA-7849-69101252F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73" y="833910"/>
                <a:ext cx="4532350" cy="749862"/>
              </a:xfrm>
              <a:prstGeom prst="rect">
                <a:avLst/>
              </a:prstGeom>
              <a:blipFill>
                <a:blip r:embed="rId5"/>
                <a:stretch>
                  <a:fillRect l="-34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A6B1764D-B452-E937-510B-1DE6872CF6AF}"/>
              </a:ext>
            </a:extLst>
          </p:cNvPr>
          <p:cNvGrpSpPr/>
          <p:nvPr/>
        </p:nvGrpSpPr>
        <p:grpSpPr>
          <a:xfrm>
            <a:off x="579605" y="4198461"/>
            <a:ext cx="2723435" cy="2183678"/>
            <a:chOff x="8516304" y="4372105"/>
            <a:chExt cx="2495072" cy="195067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7FEB4A0-C049-B87A-3A21-8A576CFB3030}"/>
                </a:ext>
              </a:extLst>
            </p:cNvPr>
            <p:cNvGrpSpPr/>
            <p:nvPr/>
          </p:nvGrpSpPr>
          <p:grpSpPr>
            <a:xfrm>
              <a:off x="8516304" y="4372105"/>
              <a:ext cx="2495072" cy="1950672"/>
              <a:chOff x="8516304" y="4372105"/>
              <a:chExt cx="2495072" cy="1950672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6EF593F0-8CFC-9AD0-EA70-73B02F6E99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16304" y="4372105"/>
                <a:ext cx="2495072" cy="1950672"/>
              </a:xfrm>
              <a:prstGeom prst="rect">
                <a:avLst/>
              </a:prstGeom>
            </p:spPr>
          </p:pic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A1B30E2B-80E9-4B4D-167A-70E448BDDE14}"/>
                  </a:ext>
                </a:extLst>
              </p:cNvPr>
              <p:cNvGrpSpPr/>
              <p:nvPr/>
            </p:nvGrpSpPr>
            <p:grpSpPr>
              <a:xfrm>
                <a:off x="10031668" y="5875674"/>
                <a:ext cx="806958" cy="327537"/>
                <a:chOff x="10060272" y="2336297"/>
                <a:chExt cx="806958" cy="327537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A4BB10A7-C8D9-1E01-D679-17FDA686F16E}"/>
                    </a:ext>
                  </a:extLst>
                </p:cNvPr>
                <p:cNvGrpSpPr/>
                <p:nvPr/>
              </p:nvGrpSpPr>
              <p:grpSpPr>
                <a:xfrm>
                  <a:off x="10060272" y="2336297"/>
                  <a:ext cx="314048" cy="294304"/>
                  <a:chOff x="10060272" y="2336297"/>
                  <a:chExt cx="314048" cy="294304"/>
                </a:xfrm>
              </p:grpSpPr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7D1AAA5F-461C-4DE9-EBC4-FFA256EE20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123838" y="2336297"/>
                    <a:ext cx="205151" cy="294304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192B8FAA-4C9F-B4EA-3449-E10905EC86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060272" y="2364947"/>
                    <a:ext cx="314048" cy="237588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897EDAD7-1687-55F5-89A7-4CEA4926BC2C}"/>
                    </a:ext>
                  </a:extLst>
                </p:cNvPr>
                <p:cNvGrpSpPr/>
                <p:nvPr/>
              </p:nvGrpSpPr>
              <p:grpSpPr>
                <a:xfrm>
                  <a:off x="10553182" y="2369530"/>
                  <a:ext cx="314048" cy="294304"/>
                  <a:chOff x="10022907" y="2336297"/>
                  <a:chExt cx="314048" cy="294304"/>
                </a:xfrm>
              </p:grpSpPr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80D01910-1ABE-8CF6-3DB7-DD1912D468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123838" y="2336297"/>
                    <a:ext cx="205151" cy="294304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A4AB671F-757A-1A61-1F25-BD221866C9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022907" y="2364655"/>
                    <a:ext cx="314048" cy="237588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456D71F-5E36-5C7C-E8B5-F38817C1E334}"/>
                </a:ext>
              </a:extLst>
            </p:cNvPr>
            <p:cNvSpPr/>
            <p:nvPr/>
          </p:nvSpPr>
          <p:spPr>
            <a:xfrm>
              <a:off x="9106678" y="4641632"/>
              <a:ext cx="1211106" cy="966066"/>
            </a:xfrm>
            <a:custGeom>
              <a:avLst/>
              <a:gdLst>
                <a:gd name="connsiteX0" fmla="*/ 0 w 1211106"/>
                <a:gd name="connsiteY0" fmla="*/ 966066 h 966066"/>
                <a:gd name="connsiteX1" fmla="*/ 121298 w 1211106"/>
                <a:gd name="connsiteY1" fmla="*/ 546188 h 966066"/>
                <a:gd name="connsiteX2" fmla="*/ 279918 w 1211106"/>
                <a:gd name="connsiteY2" fmla="*/ 210286 h 966066"/>
                <a:gd name="connsiteX3" fmla="*/ 662473 w 1211106"/>
                <a:gd name="connsiteY3" fmla="*/ 126311 h 966066"/>
                <a:gd name="connsiteX4" fmla="*/ 1156995 w 1211106"/>
                <a:gd name="connsiteY4" fmla="*/ 14344 h 966066"/>
                <a:gd name="connsiteX5" fmla="*/ 1175657 w 1211106"/>
                <a:gd name="connsiteY5" fmla="*/ 5013 h 966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1106" h="966066">
                  <a:moveTo>
                    <a:pt x="0" y="966066"/>
                  </a:moveTo>
                  <a:cubicBezTo>
                    <a:pt x="37322" y="819108"/>
                    <a:pt x="74645" y="672151"/>
                    <a:pt x="121298" y="546188"/>
                  </a:cubicBezTo>
                  <a:cubicBezTo>
                    <a:pt x="167951" y="420225"/>
                    <a:pt x="189722" y="280265"/>
                    <a:pt x="279918" y="210286"/>
                  </a:cubicBezTo>
                  <a:cubicBezTo>
                    <a:pt x="370114" y="140307"/>
                    <a:pt x="662473" y="126311"/>
                    <a:pt x="662473" y="126311"/>
                  </a:cubicBezTo>
                  <a:lnTo>
                    <a:pt x="1156995" y="14344"/>
                  </a:lnTo>
                  <a:cubicBezTo>
                    <a:pt x="1242526" y="-5872"/>
                    <a:pt x="1209091" y="-430"/>
                    <a:pt x="1175657" y="501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2CC2ECE-F3F8-8F41-FBB6-F17E5566D1B4}"/>
                  </a:ext>
                </a:extLst>
              </p:cNvPr>
              <p:cNvSpPr txBox="1"/>
              <p:nvPr/>
            </p:nvSpPr>
            <p:spPr>
              <a:xfrm>
                <a:off x="7155624" y="3592484"/>
                <a:ext cx="238071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=&gt;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2CC2ECE-F3F8-8F41-FBB6-F17E5566D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624" y="3592484"/>
                <a:ext cx="2380710" cy="307777"/>
              </a:xfrm>
              <a:prstGeom prst="rect">
                <a:avLst/>
              </a:prstGeom>
              <a:blipFill>
                <a:blip r:embed="rId6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113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5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3468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Regularization Cost Function - Linear Regression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DBEA0C2-B211-4C5E-BFC9-879F8FD121D7}"/>
                  </a:ext>
                </a:extLst>
              </p:cNvPr>
              <p:cNvSpPr/>
              <p:nvPr/>
            </p:nvSpPr>
            <p:spPr>
              <a:xfrm>
                <a:off x="633412" y="4158053"/>
                <a:ext cx="10720388" cy="192465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2800" b="1" dirty="0">
                    <a:solidFill>
                      <a:schemeClr val="tx1"/>
                    </a:solidFill>
                  </a:rPr>
                  <a:t>Regularization</a:t>
                </a:r>
                <a:r>
                  <a:rPr lang="en-US" sz="2800" dirty="0">
                    <a:solidFill>
                      <a:schemeClr val="tx1"/>
                    </a:solidFill>
                  </a:rPr>
                  <a:t>:</a:t>
                </a:r>
              </a:p>
              <a:p>
                <a:pPr lvl="1"/>
                <a:r>
                  <a:rPr lang="en-US" sz="2800" dirty="0">
                    <a:solidFill>
                      <a:schemeClr val="tx1"/>
                    </a:solidFill>
                  </a:rPr>
                  <a:t>Small values of the parameters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cause:</a:t>
                </a:r>
              </a:p>
              <a:p>
                <a:pPr marL="1428750" lvl="2" indent="-514350"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Smaller hypothesis</a:t>
                </a:r>
              </a:p>
              <a:p>
                <a:pPr marL="1428750" lvl="2" indent="-514350"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Less prone to overfitting</a:t>
                </a: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DBEA0C2-B211-4C5E-BFC9-879F8FD12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12" y="4158053"/>
                <a:ext cx="10720388" cy="1924659"/>
              </a:xfrm>
              <a:prstGeom prst="rect">
                <a:avLst/>
              </a:prstGeom>
              <a:blipFill>
                <a:blip r:embed="rId2"/>
                <a:stretch>
                  <a:fillRect l="-2047" t="-5380" b="-3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03EBD193-BB1B-4DB7-946B-4237F4427D1D}"/>
                  </a:ext>
                </a:extLst>
              </p:cNvPr>
              <p:cNvSpPr/>
              <p:nvPr/>
            </p:nvSpPr>
            <p:spPr>
              <a:xfrm>
                <a:off x="653538" y="1133475"/>
                <a:ext cx="10944225" cy="46672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The idea is to penalize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to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really small</a:t>
                </a: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03EBD193-BB1B-4DB7-946B-4237F4427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1133475"/>
                <a:ext cx="10944225" cy="466725"/>
              </a:xfrm>
              <a:prstGeom prst="roundRect">
                <a:avLst/>
              </a:prstGeom>
              <a:blipFill>
                <a:blip r:embed="rId3"/>
                <a:stretch>
                  <a:fillRect l="-222" b="-6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1762DB5-F25C-4F41-9C68-6E1E769406BF}"/>
              </a:ext>
            </a:extLst>
          </p:cNvPr>
          <p:cNvGrpSpPr/>
          <p:nvPr/>
        </p:nvGrpSpPr>
        <p:grpSpPr>
          <a:xfrm>
            <a:off x="390525" y="2004935"/>
            <a:ext cx="6096000" cy="1752600"/>
            <a:chOff x="247650" y="1859452"/>
            <a:chExt cx="6096000" cy="1752600"/>
          </a:xfrm>
        </p:grpSpPr>
        <p:pic>
          <p:nvPicPr>
            <p:cNvPr id="1026" name="Picture 2" descr="Regularization (mathematics) - Wikipedia">
              <a:extLst>
                <a:ext uri="{FF2B5EF4-FFF2-40B4-BE49-F238E27FC236}">
                  <a16:creationId xmlns:a16="http://schemas.microsoft.com/office/drawing/2014/main" id="{888DE45F-3AFF-46CE-AD87-1696B98F85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650" y="1859452"/>
              <a:ext cx="21717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5AB96BA-5886-476F-A7F1-FF5D17B94CC7}"/>
                </a:ext>
              </a:extLst>
            </p:cNvPr>
            <p:cNvSpPr/>
            <p:nvPr/>
          </p:nvSpPr>
          <p:spPr>
            <a:xfrm>
              <a:off x="2486025" y="2962275"/>
              <a:ext cx="3857625" cy="4667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Regularization ‘flatten’ the hypothesis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942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 – intuition - II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4434840" y="1426464"/>
                <a:ext cx="2185416" cy="4604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6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6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840" y="1426464"/>
                <a:ext cx="2185416" cy="460435"/>
              </a:xfrm>
              <a:prstGeom prst="rect">
                <a:avLst/>
              </a:prstGeom>
              <a:blipFill>
                <a:blip r:embed="rId2"/>
                <a:stretch>
                  <a:fillRect t="-3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ED6F6126-4720-40C8-88AD-729C6404E78F}"/>
              </a:ext>
            </a:extLst>
          </p:cNvPr>
          <p:cNvGrpSpPr/>
          <p:nvPr/>
        </p:nvGrpSpPr>
        <p:grpSpPr>
          <a:xfrm>
            <a:off x="333375" y="1149182"/>
            <a:ext cx="11858625" cy="5708818"/>
            <a:chOff x="333375" y="1149182"/>
            <a:chExt cx="11858625" cy="5708818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756DF50-4596-4B35-B55E-F28B65F7AADD}"/>
                </a:ext>
              </a:extLst>
            </p:cNvPr>
            <p:cNvGrpSpPr/>
            <p:nvPr/>
          </p:nvGrpSpPr>
          <p:grpSpPr>
            <a:xfrm>
              <a:off x="333375" y="1149182"/>
              <a:ext cx="11858625" cy="5708818"/>
              <a:chOff x="333375" y="1149182"/>
              <a:chExt cx="11858625" cy="5708818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69160688-A3AD-437F-97C2-7F01B76E8AA4}"/>
                  </a:ext>
                </a:extLst>
              </p:cNvPr>
              <p:cNvGrpSpPr/>
              <p:nvPr/>
            </p:nvGrpSpPr>
            <p:grpSpPr>
              <a:xfrm>
                <a:off x="333375" y="1149182"/>
                <a:ext cx="11477625" cy="5631904"/>
                <a:chOff x="333375" y="1149182"/>
                <a:chExt cx="11477625" cy="5631904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40463D79-1C83-4EE8-BFFA-63336C588B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375" y="1149182"/>
                  <a:ext cx="11477625" cy="5631904"/>
                </a:xfrm>
                <a:prstGeom prst="rect">
                  <a:avLst/>
                </a:prstGeom>
              </p:spPr>
            </p:pic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4576D94A-6B55-4DA5-9EA6-2C13F9AF580F}"/>
                    </a:ext>
                  </a:extLst>
                </p:cNvPr>
                <p:cNvSpPr/>
                <p:nvPr/>
              </p:nvSpPr>
              <p:spPr>
                <a:xfrm>
                  <a:off x="365379" y="3551266"/>
                  <a:ext cx="1168146" cy="9064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Price</a:t>
                  </a:r>
                </a:p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(y)</a:t>
                  </a:r>
                </a:p>
              </p:txBody>
            </p:sp>
          </p:grp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071DBC4-7310-4E18-B335-48D0892EA8D5}"/>
                  </a:ext>
                </a:extLst>
              </p:cNvPr>
              <p:cNvSpPr/>
              <p:nvPr/>
            </p:nvSpPr>
            <p:spPr>
              <a:xfrm>
                <a:off x="333375" y="6305550"/>
                <a:ext cx="11858625" cy="5524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F4E9D6E-3C29-4F6B-BEAA-A0F3CF830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97622" y="2238375"/>
              <a:ext cx="4950415" cy="3724276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C5A3935-7C6F-43B3-A11B-375829869E22}"/>
                </a:ext>
              </a:extLst>
            </p:cNvPr>
            <p:cNvSpPr/>
            <p:nvPr/>
          </p:nvSpPr>
          <p:spPr>
            <a:xfrm>
              <a:off x="10734675" y="1219200"/>
              <a:ext cx="1123950" cy="4604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36137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Regularization Cost Function - Linear Regression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05035093-5761-4409-BDA2-D6E1DE16881A}"/>
              </a:ext>
            </a:extLst>
          </p:cNvPr>
          <p:cNvSpPr/>
          <p:nvPr/>
        </p:nvSpPr>
        <p:spPr>
          <a:xfrm rot="16200000">
            <a:off x="5705475" y="2352675"/>
            <a:ext cx="152400" cy="28575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D94170D-E073-4886-A108-33A04FC1FFCB}"/>
              </a:ext>
            </a:extLst>
          </p:cNvPr>
          <p:cNvGrpSpPr/>
          <p:nvPr/>
        </p:nvGrpSpPr>
        <p:grpSpPr>
          <a:xfrm>
            <a:off x="625655" y="918054"/>
            <a:ext cx="11252020" cy="3038829"/>
            <a:chOff x="625655" y="918054"/>
            <a:chExt cx="11252020" cy="30388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DCC7EBCE-6E98-4479-BC7F-5F723C4D4BC2}"/>
                    </a:ext>
                  </a:extLst>
                </p:cNvPr>
                <p:cNvSpPr/>
                <p:nvPr/>
              </p:nvSpPr>
              <p:spPr>
                <a:xfrm>
                  <a:off x="7859022" y="2525952"/>
                  <a:ext cx="4018645" cy="56197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sz="20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Note</a:t>
                  </a:r>
                  <a:r>
                    <a:rPr lang="en-US" sz="2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: J start from 1, not penalize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en-US" sz="2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DCC7EBCE-6E98-4479-BC7F-5F723C4D4B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9022" y="2525952"/>
                  <a:ext cx="4018645" cy="561976"/>
                </a:xfrm>
                <a:prstGeom prst="rect">
                  <a:avLst/>
                </a:prstGeom>
                <a:blipFill>
                  <a:blip r:embed="rId2"/>
                  <a:stretch>
                    <a:fillRect l="-3794" b="-430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2467F8C-B14A-4F92-AE38-C0CCAFCA90A3}"/>
                </a:ext>
              </a:extLst>
            </p:cNvPr>
            <p:cNvGrpSpPr/>
            <p:nvPr/>
          </p:nvGrpSpPr>
          <p:grpSpPr>
            <a:xfrm>
              <a:off x="625655" y="918054"/>
              <a:ext cx="11252020" cy="3038829"/>
              <a:chOff x="625655" y="918054"/>
              <a:chExt cx="11252020" cy="303882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BECE9024-9939-43FE-9EF5-73D98EFC4414}"/>
                      </a:ext>
                    </a:extLst>
                  </p:cNvPr>
                  <p:cNvSpPr/>
                  <p:nvPr/>
                </p:nvSpPr>
                <p:spPr>
                  <a:xfrm>
                    <a:off x="625655" y="918054"/>
                    <a:ext cx="11252020" cy="291099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>
                      <a:spcAft>
                        <a:spcPts val="1800"/>
                      </a:spcAft>
                    </a:pPr>
                    <a:r>
                      <a:rPr lang="en-US" sz="3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Regularize the const Function: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supHide m:val="on"/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sz="280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280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80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80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800" b="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oMath>
                      </m:oMathPara>
                    </a14:m>
                    <a:endParaRPr lang="en-US" sz="28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BECE9024-9939-43FE-9EF5-73D98EFC441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655" y="918054"/>
                    <a:ext cx="11252020" cy="291099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222" t="-440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E252F13A-AC4E-435B-BECF-C9B6B89C3FD8}"/>
                      </a:ext>
                    </a:extLst>
                  </p:cNvPr>
                  <p:cNvSpPr/>
                  <p:nvPr/>
                </p:nvSpPr>
                <p:spPr>
                  <a:xfrm>
                    <a:off x="778752" y="3226644"/>
                    <a:ext cx="1546045" cy="59843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Mini  </a:t>
                    </a:r>
                    <a14:m>
                      <m:oMath xmlns:m="http://schemas.openxmlformats.org/officeDocument/2006/math"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oMath>
                    </a14:m>
                    <a:endParaRPr lang="en-US" sz="24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     </a:t>
                    </a:r>
                    <a14:m>
                      <m:oMath xmlns:m="http://schemas.openxmlformats.org/officeDocument/2006/math"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oMath>
                    </a14:m>
                    <a:endParaRPr lang="en-US" sz="2400" baseline="-10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E252F13A-AC4E-435B-BECF-C9B6B89C3FD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752" y="3226644"/>
                    <a:ext cx="1546045" cy="59843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2253" t="-26531" b="-2551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FFA7CB63-9315-4F9C-833E-881A979735C1}"/>
                  </a:ext>
                </a:extLst>
              </p:cNvPr>
              <p:cNvCxnSpPr/>
              <p:nvPr/>
            </p:nvCxnSpPr>
            <p:spPr>
              <a:xfrm flipV="1">
                <a:off x="5781675" y="2571750"/>
                <a:ext cx="0" cy="714375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236D32E-B72E-41DF-AE88-C1ED83A730BE}"/>
                  </a:ext>
                </a:extLst>
              </p:cNvPr>
              <p:cNvSpPr/>
              <p:nvPr/>
            </p:nvSpPr>
            <p:spPr>
              <a:xfrm>
                <a:off x="4902807" y="3186868"/>
                <a:ext cx="1764694" cy="7700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Regularization parameter</a:t>
                </a:r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B04F38B1-22EA-4636-BBD7-17CA35A9BC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46290" y="2798289"/>
                <a:ext cx="1272041" cy="0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15837762-88B4-4B55-8601-FE31AFE6DDD6}"/>
                  </a:ext>
                </a:extLst>
              </p:cNvPr>
              <p:cNvSpPr/>
              <p:nvPr/>
            </p:nvSpPr>
            <p:spPr>
              <a:xfrm>
                <a:off x="736344" y="4440328"/>
                <a:ext cx="10719312" cy="200977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>
                  <a:spcAft>
                    <a:spcPts val="1200"/>
                  </a:spcAft>
                </a:pPr>
                <a:r>
                  <a:rPr lang="en-US" dirty="0">
                    <a:solidFill>
                      <a:srgbClr val="0070C0"/>
                    </a:solidFill>
                  </a:rPr>
                  <a:t>Tradeoff</a:t>
                </a:r>
                <a:r>
                  <a:rPr lang="en-US" dirty="0">
                    <a:solidFill>
                      <a:schemeClr val="tx1"/>
                    </a:solidFill>
                  </a:rPr>
                  <a:t> - regularization is a tradeoff between:</a:t>
                </a: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Fit well the training data – the part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Keep hypothesis “simpler”, avoiding overfitting – part of regularization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15837762-88B4-4B55-8601-FE31AFE6DD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44" y="4440328"/>
                <a:ext cx="10719312" cy="200977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41249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B29F7-1FDF-1E4E-967B-6248906DE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58"/>
            <a:ext cx="10515600" cy="623920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Regularization Cost Function - Linear Regression 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9F8ED1-7C36-17EF-4424-FB4DEED3C1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94318"/>
                <a:ext cx="10515600" cy="5410524"/>
              </a:xfrm>
            </p:spPr>
            <p:txBody>
              <a:bodyPr/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dirty="0"/>
                  <a:t>Question ? 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  <a:latin typeface="Source Sans Pro" panose="020B0604020202020204" pitchFamily="34" charset="0"/>
                  </a:rPr>
                  <a:t>In regularized linear regression, we choose 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  <a:latin typeface="Source Sans Pro" panose="020B0604020202020204" pitchFamily="34" charset="0"/>
                    <a:sym typeface="Symbol" panose="05050102010706020507" pitchFamily="18" charset="2"/>
                  </a:rPr>
                  <a:t>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  <a:latin typeface="Source Sans Pro" panose="020B0604020202020204" pitchFamily="34" charset="0"/>
                  </a:rPr>
                  <a:t> to minimize: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en-US" sz="240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40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sz="24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What if </a:t>
                </a:r>
                <a:r>
                  <a:rPr lang="en-US" sz="2400" b="0" i="1" dirty="0">
                    <a:solidFill>
                      <a:srgbClr val="333333"/>
                    </a:solidFill>
                    <a:effectLst/>
                    <a:latin typeface="KaTeX_Math"/>
                  </a:rPr>
                  <a:t>λ</a:t>
                </a:r>
                <a:r>
                  <a:rPr lang="en-US" sz="24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 is set to an extremely large value (perhaps too large for our problem, say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sz="24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)?</a:t>
                </a:r>
              </a:p>
              <a:p>
                <a:pPr marL="514350" indent="-51435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Algorithm works fine; setting </a:t>
                </a:r>
                <a:r>
                  <a:rPr lang="en-US" b="0" i="1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KaTeX_Math"/>
                  </a:rPr>
                  <a:t>λ</a:t>
                </a: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 to be very large can't hurt it.</a:t>
                </a:r>
                <a:endParaRPr lang="en-US" dirty="0">
                  <a:solidFill>
                    <a:schemeClr val="accent1">
                      <a:lumMod val="75000"/>
                    </a:schemeClr>
                  </a:solidFill>
                  <a:latin typeface="Source Sans Pro" panose="020B0503030403020204" pitchFamily="34" charset="0"/>
                </a:endParaRPr>
              </a:p>
              <a:p>
                <a:pPr marL="514350" indent="-51435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Algorithm fails to eliminate overfitting.</a:t>
                </a:r>
              </a:p>
              <a:p>
                <a:pPr marL="514350" indent="-51435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Algorithm results in underfitting (fails to fit even the training set).</a:t>
                </a:r>
                <a:endParaRPr lang="en-US" dirty="0">
                  <a:solidFill>
                    <a:schemeClr val="accent1">
                      <a:lumMod val="75000"/>
                    </a:schemeClr>
                  </a:solidFill>
                  <a:latin typeface="Source Sans Pro" panose="020B0503030403020204" pitchFamily="34" charset="0"/>
                </a:endParaRPr>
              </a:p>
              <a:p>
                <a:pPr marL="514350" indent="-51435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Gradient descent will fail to converge.</a:t>
                </a:r>
                <a:endParaRPr lang="he-IL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9F8ED1-7C36-17EF-4424-FB4DEED3C1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94318"/>
                <a:ext cx="10515600" cy="5410524"/>
              </a:xfrm>
              <a:blipFill>
                <a:blip r:embed="rId2"/>
                <a:stretch>
                  <a:fillRect l="-1275" t="-2255" r="-121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C91F6929-34A6-B939-9A51-8BFC62AB44F1}"/>
              </a:ext>
            </a:extLst>
          </p:cNvPr>
          <p:cNvSpPr/>
          <p:nvPr/>
        </p:nvSpPr>
        <p:spPr>
          <a:xfrm>
            <a:off x="839758" y="5010536"/>
            <a:ext cx="429209" cy="466531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17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304799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EEB7D-A51D-4209-AD83-6EF009BEF5AE}"/>
                  </a:ext>
                </a:extLst>
              </p:cNvPr>
              <p:cNvSpPr/>
              <p:nvPr/>
            </p:nvSpPr>
            <p:spPr>
              <a:xfrm>
                <a:off x="653538" y="1099445"/>
                <a:ext cx="10171710" cy="2872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{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)∙</m:t>
                              </m:r>
                              <m:sSubSup>
                                <m:sSub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EEB7D-A51D-4209-AD83-6EF009BEF5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1099445"/>
                <a:ext cx="10171710" cy="2872480"/>
              </a:xfrm>
              <a:prstGeom prst="rect">
                <a:avLst/>
              </a:prstGeom>
              <a:blipFill>
                <a:blip r:embed="rId2"/>
                <a:stretch>
                  <a:fillRect l="-13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Regression – Gradient Decent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B51C26-C8CD-4B7C-86C2-CF5E4310EC30}"/>
              </a:ext>
            </a:extLst>
          </p:cNvPr>
          <p:cNvGrpSpPr/>
          <p:nvPr/>
        </p:nvGrpSpPr>
        <p:grpSpPr>
          <a:xfrm>
            <a:off x="2905126" y="3488218"/>
            <a:ext cx="5129804" cy="363285"/>
            <a:chOff x="2905126" y="3488218"/>
            <a:chExt cx="5129804" cy="36328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CC7EBCE-6E98-4479-BC7F-5F723C4D4BC2}"/>
                </a:ext>
              </a:extLst>
            </p:cNvPr>
            <p:cNvSpPr/>
            <p:nvPr/>
          </p:nvSpPr>
          <p:spPr>
            <a:xfrm>
              <a:off x="4016285" y="3488218"/>
              <a:ext cx="4018645" cy="3632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Note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: J start from 1,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E0311BF-A2A5-4F20-8A44-922F14E2C6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5126" y="3697852"/>
              <a:ext cx="1047749" cy="0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D3EB331-FE6E-4383-98BE-ED6C25EB0F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5126" y="3489282"/>
              <a:ext cx="0" cy="208570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2A3215-61FD-4041-A66E-E89332A04780}"/>
                  </a:ext>
                </a:extLst>
              </p:cNvPr>
              <p:cNvSpPr/>
              <p:nvPr/>
            </p:nvSpPr>
            <p:spPr>
              <a:xfrm>
                <a:off x="597924" y="4431865"/>
                <a:ext cx="6488676" cy="11129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2A3215-61FD-4041-A66E-E89332A04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24" y="4431865"/>
                <a:ext cx="6488676" cy="11129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E79E2AA1-F0F2-454B-8184-DA643CAF027B}"/>
              </a:ext>
            </a:extLst>
          </p:cNvPr>
          <p:cNvGrpSpPr/>
          <p:nvPr/>
        </p:nvGrpSpPr>
        <p:grpSpPr>
          <a:xfrm>
            <a:off x="7000875" y="2846010"/>
            <a:ext cx="640852" cy="2133938"/>
            <a:chOff x="7000875" y="2943008"/>
            <a:chExt cx="640852" cy="165756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E5BC2D1-122D-49D6-AD1D-16906109902B}"/>
                </a:ext>
              </a:extLst>
            </p:cNvPr>
            <p:cNvCxnSpPr>
              <a:cxnSpLocks/>
            </p:cNvCxnSpPr>
            <p:nvPr/>
          </p:nvCxnSpPr>
          <p:spPr>
            <a:xfrm>
              <a:off x="7086600" y="2943008"/>
              <a:ext cx="555127" cy="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05CA6AE-DAFD-460B-938A-E9905009216B}"/>
                </a:ext>
              </a:extLst>
            </p:cNvPr>
            <p:cNvCxnSpPr>
              <a:cxnSpLocks/>
            </p:cNvCxnSpPr>
            <p:nvPr/>
          </p:nvCxnSpPr>
          <p:spPr>
            <a:xfrm>
              <a:off x="7641727" y="2943008"/>
              <a:ext cx="0" cy="1657567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59D065C-AE52-456A-93A1-C89364CE396B}"/>
                </a:ext>
              </a:extLst>
            </p:cNvPr>
            <p:cNvCxnSpPr>
              <a:cxnSpLocks/>
            </p:cNvCxnSpPr>
            <p:nvPr/>
          </p:nvCxnSpPr>
          <p:spPr>
            <a:xfrm>
              <a:off x="7000875" y="4600575"/>
              <a:ext cx="640852" cy="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9EFF50E-B017-46D0-B5DB-4CB6C42E6036}"/>
                  </a:ext>
                </a:extLst>
              </p:cNvPr>
              <p:cNvSpPr/>
              <p:nvPr/>
            </p:nvSpPr>
            <p:spPr>
              <a:xfrm>
                <a:off x="7641726" y="4465425"/>
                <a:ext cx="2940064" cy="52334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After regrouping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9EFF50E-B017-46D0-B5DB-4CB6C42E60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726" y="4465425"/>
                <a:ext cx="2940064" cy="523346"/>
              </a:xfrm>
              <a:prstGeom prst="roundRect">
                <a:avLst/>
              </a:prstGeom>
              <a:blipFill>
                <a:blip r:embed="rId4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C0CE383-CFD0-4878-9187-DA7B11B8FC84}"/>
                  </a:ext>
                </a:extLst>
              </p:cNvPr>
              <p:cNvSpPr/>
              <p:nvPr/>
            </p:nvSpPr>
            <p:spPr>
              <a:xfrm>
                <a:off x="7641726" y="1710973"/>
                <a:ext cx="4018637" cy="52334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Just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since we not penalize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C0CE383-CFD0-4878-9187-DA7B11B8FC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726" y="1710973"/>
                <a:ext cx="4018637" cy="523346"/>
              </a:xfrm>
              <a:prstGeom prst="roundRect">
                <a:avLst/>
              </a:prstGeom>
              <a:blipFill>
                <a:blip r:embed="rId6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0BC4A52-EC82-4435-9D8D-FF38571757A5}"/>
              </a:ext>
            </a:extLst>
          </p:cNvPr>
          <p:cNvCxnSpPr>
            <a:cxnSpLocks/>
          </p:cNvCxnSpPr>
          <p:nvPr/>
        </p:nvCxnSpPr>
        <p:spPr>
          <a:xfrm>
            <a:off x="6125322" y="1975045"/>
            <a:ext cx="1516405" cy="0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61477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97DDA-EF85-5163-9483-2AB727C78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02" y="169183"/>
            <a:ext cx="10515600" cy="567936"/>
          </a:xfrm>
        </p:spPr>
        <p:txBody>
          <a:bodyPr>
            <a:normAutofit fontScale="90000"/>
          </a:bodyPr>
          <a:lstStyle/>
          <a:p>
            <a:r>
              <a:rPr lang="en-US" dirty="0"/>
              <a:t>Question?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9D4DD-7859-26F2-48C5-F47F7B4E9A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5902" y="1063690"/>
                <a:ext cx="11392678" cy="5514392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Suppose you are doing gradient descent on a training set of </a:t>
                </a:r>
                <a:r>
                  <a:rPr lang="en-US" sz="2000" b="0" i="1" dirty="0">
                    <a:solidFill>
                      <a:srgbClr val="333333"/>
                    </a:solidFill>
                    <a:effectLst/>
                    <a:latin typeface="KaTeX_Math"/>
                  </a:rPr>
                  <a:t>m 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&gt; 0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 examples, using a fairly small learning rate </a:t>
                </a:r>
                <a:r>
                  <a:rPr lang="en-US" sz="2000" b="0" i="1" dirty="0">
                    <a:solidFill>
                      <a:srgbClr val="333333"/>
                    </a:solidFill>
                    <a:effectLst/>
                    <a:latin typeface="KaTeX_Math"/>
                  </a:rPr>
                  <a:t>α 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&gt; 0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 and some regularization parameter </a:t>
                </a:r>
                <a:r>
                  <a:rPr lang="en-US" sz="2000" b="0" i="1" dirty="0">
                    <a:solidFill>
                      <a:srgbClr val="333333"/>
                    </a:solidFill>
                    <a:effectLst/>
                    <a:latin typeface="KaTeX_Math"/>
                  </a:rPr>
                  <a:t>λ 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&gt; 0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. Consider the update rule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:</a:t>
                </a:r>
                <a:endParaRPr lang="en-US" dirty="0">
                  <a:solidFill>
                    <a:srgbClr val="333333"/>
                  </a:solidFill>
                  <a:latin typeface="Source Sans Pro" panose="020B0503030403020204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b="0" i="0" dirty="0">
                  <a:solidFill>
                    <a:srgbClr val="333333"/>
                  </a:solidFill>
                  <a:effectLst/>
                  <a:latin typeface="Source Sans Pro" panose="020B0503030403020204" pitchFamily="34" charset="0"/>
                </a:endParaRPr>
              </a:p>
              <a:p>
                <a:pPr marL="0" indent="0">
                  <a:spcBef>
                    <a:spcPts val="3600"/>
                  </a:spcBef>
                  <a:spcAft>
                    <a:spcPts val="1200"/>
                  </a:spcAft>
                  <a:buNone/>
                </a:pP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Which of the following statements about the term 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)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 must be true?</a:t>
                </a: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="0" i="0" dirty="0">
                  <a:solidFill>
                    <a:schemeClr val="tx1"/>
                  </a:solidFill>
                  <a:latin typeface="Source Sans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="0" i="0" dirty="0">
                  <a:solidFill>
                    <a:srgbClr val="333333"/>
                  </a:solidFill>
                  <a:effectLst/>
                  <a:latin typeface="Source Sans Pro" panose="020B0503030403020204" pitchFamily="34" charset="0"/>
                </a:endParaRP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 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="0" i="0" dirty="0">
                  <a:solidFill>
                    <a:schemeClr val="tx1"/>
                  </a:solidFill>
                  <a:latin typeface="Source Sans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:r>
                  <a:rPr lang="en-US" sz="2000" b="0" i="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Cambria Math" panose="02040503050406030204" pitchFamily="18" charset="0"/>
                  </a:rPr>
                  <a:t>None of the above</a:t>
                </a:r>
              </a:p>
              <a:p>
                <a:pPr marL="457200" indent="-457200">
                  <a:spcBef>
                    <a:spcPts val="24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:endParaRPr lang="en-US" sz="2000" b="0" i="0" dirty="0">
                  <a:solidFill>
                    <a:srgbClr val="333333"/>
                  </a:solidFill>
                  <a:effectLst/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9D4DD-7859-26F2-48C5-F47F7B4E9A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902" y="1063690"/>
                <a:ext cx="11392678" cy="5514392"/>
              </a:xfrm>
              <a:blipFill>
                <a:blip r:embed="rId2"/>
                <a:stretch>
                  <a:fillRect l="-589" t="-110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C688BE-AFC1-C4FE-33F0-463367B10A33}"/>
                  </a:ext>
                </a:extLst>
              </p:cNvPr>
              <p:cNvSpPr txBox="1"/>
              <p:nvPr/>
            </p:nvSpPr>
            <p:spPr>
              <a:xfrm>
                <a:off x="163286" y="1920880"/>
                <a:ext cx="5421085" cy="1033232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f>
                            <m:fPr>
                              <m:ctrlP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he-IL" dirty="0"/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C688BE-AFC1-C4FE-33F0-463367B10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86" y="1920880"/>
                <a:ext cx="5421085" cy="10332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941014FC-16EA-7965-969D-C3867E38930D}"/>
              </a:ext>
            </a:extLst>
          </p:cNvPr>
          <p:cNvSpPr/>
          <p:nvPr/>
        </p:nvSpPr>
        <p:spPr>
          <a:xfrm>
            <a:off x="335902" y="4991875"/>
            <a:ext cx="429209" cy="466531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447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EEB7D-A51D-4209-AD83-6EF009BEF5AE}"/>
                  </a:ext>
                </a:extLst>
              </p:cNvPr>
              <p:cNvSpPr/>
              <p:nvPr/>
            </p:nvSpPr>
            <p:spPr>
              <a:xfrm>
                <a:off x="653538" y="1099445"/>
                <a:ext cx="10171710" cy="2872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{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)∙</m:t>
                              </m:r>
                              <m:sSubSup>
                                <m:sSub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EEB7D-A51D-4209-AD83-6EF009BEF5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1099445"/>
                <a:ext cx="10171710" cy="2872480"/>
              </a:xfrm>
              <a:prstGeom prst="rect">
                <a:avLst/>
              </a:prstGeom>
              <a:blipFill>
                <a:blip r:embed="rId2"/>
                <a:stretch>
                  <a:fillRect l="-13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Regression – Gradient Decent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304799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B51C26-C8CD-4B7C-86C2-CF5E4310EC30}"/>
              </a:ext>
            </a:extLst>
          </p:cNvPr>
          <p:cNvGrpSpPr/>
          <p:nvPr/>
        </p:nvGrpSpPr>
        <p:grpSpPr>
          <a:xfrm>
            <a:off x="2905126" y="3488218"/>
            <a:ext cx="5129804" cy="363285"/>
            <a:chOff x="2905126" y="3488218"/>
            <a:chExt cx="5129804" cy="36328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CC7EBCE-6E98-4479-BC7F-5F723C4D4BC2}"/>
                </a:ext>
              </a:extLst>
            </p:cNvPr>
            <p:cNvSpPr/>
            <p:nvPr/>
          </p:nvSpPr>
          <p:spPr>
            <a:xfrm>
              <a:off x="4016285" y="3488218"/>
              <a:ext cx="4018645" cy="3632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Note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: J start from 1,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E0311BF-A2A5-4F20-8A44-922F14E2C6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5126" y="3697852"/>
              <a:ext cx="1047749" cy="0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D3EB331-FE6E-4383-98BE-ED6C25EB0F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5126" y="3489282"/>
              <a:ext cx="0" cy="208570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2A3215-61FD-4041-A66E-E89332A04780}"/>
                  </a:ext>
                </a:extLst>
              </p:cNvPr>
              <p:cNvSpPr/>
              <p:nvPr/>
            </p:nvSpPr>
            <p:spPr>
              <a:xfrm>
                <a:off x="653538" y="4106718"/>
                <a:ext cx="10171710" cy="11129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2A3215-61FD-4041-A66E-E89332A04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4106718"/>
                <a:ext cx="10171710" cy="11129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E5BC2D1-122D-49D6-AD1D-16906109902B}"/>
              </a:ext>
            </a:extLst>
          </p:cNvPr>
          <p:cNvCxnSpPr>
            <a:cxnSpLocks/>
          </p:cNvCxnSpPr>
          <p:nvPr/>
        </p:nvCxnSpPr>
        <p:spPr>
          <a:xfrm>
            <a:off x="4898526" y="4106718"/>
            <a:ext cx="3136404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59D065C-AE52-456A-93A1-C89364CE396B}"/>
              </a:ext>
            </a:extLst>
          </p:cNvPr>
          <p:cNvCxnSpPr>
            <a:cxnSpLocks/>
          </p:cNvCxnSpPr>
          <p:nvPr/>
        </p:nvCxnSpPr>
        <p:spPr>
          <a:xfrm flipV="1">
            <a:off x="4898526" y="4106718"/>
            <a:ext cx="0" cy="329971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9EFF50E-B017-46D0-B5DB-4CB6C42E6036}"/>
                  </a:ext>
                </a:extLst>
              </p:cNvPr>
              <p:cNvSpPr/>
              <p:nvPr/>
            </p:nvSpPr>
            <p:spPr>
              <a:xfrm>
                <a:off x="8058225" y="3690890"/>
                <a:ext cx="3480237" cy="87158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Remember: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9EFF50E-B017-46D0-B5DB-4CB6C42E60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225" y="3690890"/>
                <a:ext cx="3480237" cy="87158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CA049D25-9185-412D-A423-CBAA44B30258}"/>
                  </a:ext>
                </a:extLst>
              </p:cNvPr>
              <p:cNvSpPr/>
              <p:nvPr/>
            </p:nvSpPr>
            <p:spPr>
              <a:xfrm>
                <a:off x="653538" y="5638801"/>
                <a:ext cx="10171710" cy="63651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The expression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f>
                          <m:f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is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usually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so this is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enalize</a:t>
                </a: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CA049D25-9185-412D-A423-CBAA44B302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5638801"/>
                <a:ext cx="10171710" cy="636514"/>
              </a:xfrm>
              <a:prstGeom prst="roundRect">
                <a:avLst/>
              </a:prstGeom>
              <a:blipFill>
                <a:blip r:embed="rId5"/>
                <a:stretch>
                  <a:fillRect l="-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C0CE383-CFD0-4878-9187-DA7B11B8FC84}"/>
                  </a:ext>
                </a:extLst>
              </p:cNvPr>
              <p:cNvSpPr/>
              <p:nvPr/>
            </p:nvSpPr>
            <p:spPr>
              <a:xfrm>
                <a:off x="7641726" y="1710973"/>
                <a:ext cx="4018637" cy="52334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Just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since we not penalize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C0CE383-CFD0-4878-9187-DA7B11B8FC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726" y="1710973"/>
                <a:ext cx="4018637" cy="523346"/>
              </a:xfrm>
              <a:prstGeom prst="roundRect">
                <a:avLst/>
              </a:prstGeom>
              <a:blipFill>
                <a:blip r:embed="rId6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0BC4A52-EC82-4435-9D8D-FF38571757A5}"/>
              </a:ext>
            </a:extLst>
          </p:cNvPr>
          <p:cNvCxnSpPr>
            <a:cxnSpLocks/>
          </p:cNvCxnSpPr>
          <p:nvPr/>
        </p:nvCxnSpPr>
        <p:spPr>
          <a:xfrm>
            <a:off x="6125322" y="1975045"/>
            <a:ext cx="1516405" cy="0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6703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38" y="237150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Regularization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92ACAE-42FB-4434-AE15-6827AD4711B4}"/>
              </a:ext>
            </a:extLst>
          </p:cNvPr>
          <p:cNvCxnSpPr>
            <a:cxnSpLocks/>
          </p:cNvCxnSpPr>
          <p:nvPr/>
        </p:nvCxnSpPr>
        <p:spPr>
          <a:xfrm>
            <a:off x="4848279" y="617161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29EA86C-5792-4371-BCC1-BAA4A885EDA5}"/>
              </a:ext>
            </a:extLst>
          </p:cNvPr>
          <p:cNvGrpSpPr/>
          <p:nvPr/>
        </p:nvGrpSpPr>
        <p:grpSpPr>
          <a:xfrm>
            <a:off x="406974" y="1244083"/>
            <a:ext cx="11557512" cy="1404357"/>
            <a:chOff x="406974" y="940138"/>
            <a:chExt cx="11557512" cy="115243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49F8E45-33D7-4B8E-8313-C0D04EA476B1}"/>
                </a:ext>
              </a:extLst>
            </p:cNvPr>
            <p:cNvSpPr/>
            <p:nvPr/>
          </p:nvSpPr>
          <p:spPr>
            <a:xfrm>
              <a:off x="406974" y="940138"/>
              <a:ext cx="11557512" cy="115243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5E4F2C7-F2FC-47D5-ACC4-16537A1727E9}"/>
                    </a:ext>
                  </a:extLst>
                </p:cNvPr>
                <p:cNvSpPr/>
                <p:nvPr/>
              </p:nvSpPr>
              <p:spPr>
                <a:xfrm>
                  <a:off x="642498" y="1071300"/>
                  <a:ext cx="11086464" cy="8901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d>
                          <m:dPr>
                            <m:begChr m:val="⌊"/>
                            <m:endChr m:val="⌋"/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brk m:alnAt="23"/>
                                  </m:r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nary>
                            <m:func>
                              <m:funcPr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  <m:func>
                                      <m:func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 b="0" i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sz="20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20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p>
                                                    <m:d>
                                                      <m:dPr>
                                                        <m:ctrlPr>
                                                          <a:rPr lang="en-US" sz="2000" b="0" i="1" dirty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sz="2000" b="0" i="1" dirty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</m:e>
                                                    </m:d>
                                                  </m:sup>
                                                </m:sSup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sz="20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000" b="0" i="1" dirty="0" smtClean="0">
                                    <a:solidFill>
                                      <a:srgbClr val="0077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0077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0077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000" b="0" i="1" dirty="0" smtClean="0">
                                    <a:solidFill>
                                      <a:srgbClr val="0077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5E4F2C7-F2FC-47D5-ACC4-16537A1727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98" y="1071300"/>
                  <a:ext cx="11086464" cy="890115"/>
                </a:xfrm>
                <a:prstGeom prst="rect">
                  <a:avLst/>
                </a:prstGeom>
                <a:blipFill>
                  <a:blip r:embed="rId2"/>
                  <a:stretch>
                    <a:fillRect l="-22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438CAB9-3A51-4554-B0DE-35E42F5E4B82}"/>
                  </a:ext>
                </a:extLst>
              </p:cNvPr>
              <p:cNvSpPr/>
              <p:nvPr/>
            </p:nvSpPr>
            <p:spPr>
              <a:xfrm>
                <a:off x="9881113" y="1688034"/>
                <a:ext cx="1847461" cy="4206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438CAB9-3A51-4554-B0DE-35E42F5E4B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1113" y="1688034"/>
                <a:ext cx="1847461" cy="420684"/>
              </a:xfrm>
              <a:prstGeom prst="rect">
                <a:avLst/>
              </a:prstGeom>
              <a:blipFill>
                <a:blip r:embed="rId3"/>
                <a:stretch>
                  <a:fillRect l="-6271" t="-18841"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CEA10B-ABBD-C25B-9906-7D0A2F76D115}"/>
              </a:ext>
            </a:extLst>
          </p:cNvPr>
          <p:cNvCxnSpPr/>
          <p:nvPr/>
        </p:nvCxnSpPr>
        <p:spPr>
          <a:xfrm>
            <a:off x="9637671" y="1472787"/>
            <a:ext cx="0" cy="843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6B887E8-7AC2-9875-9760-C3012399BB63}"/>
                  </a:ext>
                </a:extLst>
              </p:cNvPr>
              <p:cNvSpPr/>
              <p:nvPr/>
            </p:nvSpPr>
            <p:spPr>
              <a:xfrm>
                <a:off x="463038" y="3497413"/>
                <a:ext cx="10171710" cy="2872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{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)∙</m:t>
                              </m:r>
                              <m:sSubSup>
                                <m:sSub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6B887E8-7AC2-9875-9760-C3012399BB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38" y="3497413"/>
                <a:ext cx="10171710" cy="2872480"/>
              </a:xfrm>
              <a:prstGeom prst="rect">
                <a:avLst/>
              </a:prstGeom>
              <a:blipFill>
                <a:blip r:embed="rId4"/>
                <a:stretch>
                  <a:fillRect l="-14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024E512B-7CA7-340D-D14B-DB73B806D772}"/>
              </a:ext>
            </a:extLst>
          </p:cNvPr>
          <p:cNvSpPr txBox="1">
            <a:spLocks/>
          </p:cNvSpPr>
          <p:nvPr/>
        </p:nvSpPr>
        <p:spPr>
          <a:xfrm>
            <a:off x="332409" y="2932560"/>
            <a:ext cx="10862187" cy="598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+mn-lt"/>
              </a:rPr>
              <a:t>Gradian decent for logistic regression:</a:t>
            </a:r>
          </a:p>
        </p:txBody>
      </p:sp>
    </p:spTree>
    <p:extLst>
      <p:ext uri="{BB962C8B-B14F-4D97-AF65-F5344CB8AC3E}">
        <p14:creationId xmlns:p14="http://schemas.microsoft.com/office/powerpoint/2010/main" val="9092184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D9D52-F571-4A68-92F2-ACE133AD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>
            <a:normAutofit fontScale="90000"/>
          </a:bodyPr>
          <a:lstStyle/>
          <a:p>
            <a:r>
              <a:rPr lang="en-US" dirty="0"/>
              <a:t>High Bias vs High </a:t>
            </a:r>
            <a:r>
              <a:rPr lang="en-US"/>
              <a:t>Variance tradeoff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C368A-DCA5-4AEE-9982-108C01ACC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475"/>
            <a:ext cx="10515600" cy="49276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Can cross validation reveal overfitting? Is it true or false? - Quora">
            <a:extLst>
              <a:ext uri="{FF2B5EF4-FFF2-40B4-BE49-F238E27FC236}">
                <a16:creationId xmlns:a16="http://schemas.microsoft.com/office/drawing/2014/main" id="{EDAA5457-B26F-41AC-B462-265D28E99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3367758"/>
            <a:ext cx="3748088" cy="301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2 vs L1 Regularization in Machine Learning | Ridge and Lasso Regularization">
            <a:extLst>
              <a:ext uri="{FF2B5EF4-FFF2-40B4-BE49-F238E27FC236}">
                <a16:creationId xmlns:a16="http://schemas.microsoft.com/office/drawing/2014/main" id="{0EA140B2-FDA0-44C0-843C-7C7B72A7C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473200"/>
            <a:ext cx="10172700" cy="488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736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/>
          </a:bodyPr>
          <a:lstStyle/>
          <a:p>
            <a:r>
              <a:rPr lang="en-US" dirty="0"/>
              <a:t>Machine Learning – 4</a:t>
            </a:r>
            <a:br>
              <a:rPr lang="en-US" dirty="0"/>
            </a:br>
            <a:r>
              <a:rPr lang="en-US" dirty="0"/>
              <a:t>Neural Network – part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12431152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Hypothesis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298364-6344-4C1E-A2C3-9A77CC989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13" y="3755302"/>
            <a:ext cx="3968690" cy="26616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1FFBFA-F6F1-4FD7-9266-6DBF83CF3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13" y="1133475"/>
            <a:ext cx="5726097" cy="15809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6096000" y="1646760"/>
                <a:ext cx="5370990" cy="7413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r>
                      <a:rPr lang="en-US" sz="2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50</m:t>
                    </m:r>
                    <m:r>
                      <m:rPr>
                        <m:sty m:val="p"/>
                      </m:rPr>
                      <a:rPr lang="en-US" sz="2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pixel image  </a:t>
                </a:r>
                <a:r>
                  <a:rPr lang="en-US" sz="20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 2500 pixels (7500 if RGB)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5000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646760"/>
                <a:ext cx="5370990" cy="741334"/>
              </a:xfrm>
              <a:prstGeom prst="rect">
                <a:avLst/>
              </a:prstGeom>
              <a:blipFill>
                <a:blip r:embed="rId4"/>
                <a:stretch>
                  <a:fillRect l="-1703" t="-16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F7DB144-E1A7-4FAF-8071-F11264667280}"/>
                  </a:ext>
                </a:extLst>
              </p:cNvPr>
              <p:cNvSpPr/>
              <p:nvPr/>
            </p:nvSpPr>
            <p:spPr>
              <a:xfrm>
                <a:off x="5684298" y="2628043"/>
                <a:ext cx="5726097" cy="19705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𝑝𝑖𝑥𝑒𝑙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𝑝𝑖𝑥𝑒𝑙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𝑝𝑖𝑥𝑒𝑙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2500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5000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Quadratic features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𝑚𝑖𝑙𝑖𝑜𝑛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𝑓𝑒𝑎𝑡𝑢𝑟𝑒𝑠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  <a:p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F7DB144-E1A7-4FAF-8071-F112646672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298" y="2628043"/>
                <a:ext cx="5726097" cy="1970590"/>
              </a:xfrm>
              <a:prstGeom prst="rect">
                <a:avLst/>
              </a:prstGeom>
              <a:blipFill>
                <a:blip r:embed="rId5"/>
                <a:stretch>
                  <a:fillRect l="-26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9C736A7-B639-4768-8DDE-43F497EFF82B}"/>
                  </a:ext>
                </a:extLst>
              </p:cNvPr>
              <p:cNvSpPr/>
              <p:nvPr/>
            </p:nvSpPr>
            <p:spPr>
              <a:xfrm>
                <a:off x="5684298" y="5017131"/>
                <a:ext cx="5370990" cy="4515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It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expensive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not</m:t>
                      </m:r>
                      <m:r>
                        <a:rPr lang="en-US" sz="20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efficient</m:t>
                      </m:r>
                    </m:oMath>
                  </m:oMathPara>
                </a14:m>
                <a:endParaRPr lang="en-US" baseline="-10000" dirty="0">
                  <a:solidFill>
                    <a:srgbClr val="C0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9C736A7-B639-4768-8DDE-43F497EFF8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298" y="5017131"/>
                <a:ext cx="5370990" cy="451514"/>
              </a:xfrm>
              <a:prstGeom prst="rect">
                <a:avLst/>
              </a:prstGeom>
              <a:blipFill>
                <a:blip r:embed="rId6"/>
                <a:stretch>
                  <a:fillRect l="-1587" b="-94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421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65" grpId="0"/>
      <p:bldP spid="66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Neuron model – logistic unit (Perceptron)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1271762" cy="5353050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A8186EC-CF44-478B-885F-2CD451438C65}"/>
              </a:ext>
            </a:extLst>
          </p:cNvPr>
          <p:cNvGrpSpPr/>
          <p:nvPr/>
        </p:nvGrpSpPr>
        <p:grpSpPr>
          <a:xfrm>
            <a:off x="3413597" y="1831236"/>
            <a:ext cx="2093951" cy="2705981"/>
            <a:chOff x="3475230" y="1082539"/>
            <a:chExt cx="2093951" cy="27059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/>
                <p:nvPr/>
              </p:nvSpPr>
              <p:spPr>
                <a:xfrm>
                  <a:off x="4971661" y="2041409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1661" y="2041409"/>
                  <a:ext cx="597520" cy="558508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6A58F41A-593E-47AD-999E-F39F3DF31226}"/>
                    </a:ext>
                  </a:extLst>
                </p:cNvPr>
                <p:cNvSpPr/>
                <p:nvPr/>
              </p:nvSpPr>
              <p:spPr>
                <a:xfrm>
                  <a:off x="3475230" y="1082539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rgbClr val="D83CD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6A58F41A-593E-47AD-999E-F39F3DF312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1082539"/>
                  <a:ext cx="597520" cy="55850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rgbClr val="D83CD8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C5914D5D-4A6D-4A5C-9EB5-C89FAB23E61F}"/>
                    </a:ext>
                  </a:extLst>
                </p:cNvPr>
                <p:cNvSpPr/>
                <p:nvPr/>
              </p:nvSpPr>
              <p:spPr>
                <a:xfrm>
                  <a:off x="3475230" y="1781205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C5914D5D-4A6D-4A5C-9EB5-C89FAB23E6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1781205"/>
                  <a:ext cx="597520" cy="55850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D50E7FC-503C-470D-B114-CD0C032758CD}"/>
                    </a:ext>
                  </a:extLst>
                </p:cNvPr>
                <p:cNvSpPr/>
                <p:nvPr/>
              </p:nvSpPr>
              <p:spPr>
                <a:xfrm>
                  <a:off x="3475230" y="249908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D50E7FC-503C-470D-B114-CD0C032758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2499082"/>
                  <a:ext cx="597520" cy="558508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12917E0-FCFF-4F16-9ABD-EEF3D398B65F}"/>
                    </a:ext>
                  </a:extLst>
                </p:cNvPr>
                <p:cNvSpPr/>
                <p:nvPr/>
              </p:nvSpPr>
              <p:spPr>
                <a:xfrm>
                  <a:off x="3475230" y="323001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12917E0-FCFF-4F16-9ABD-EEF3D398B6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3230012"/>
                  <a:ext cx="597520" cy="558508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4630BE8A-3D30-421C-A909-17B057DD695E}"/>
                </a:ext>
              </a:extLst>
            </p:cNvPr>
            <p:cNvCxnSpPr>
              <a:cxnSpLocks/>
              <a:stCxn id="66" idx="6"/>
              <a:endCxn id="65" idx="2"/>
            </p:cNvCxnSpPr>
            <p:nvPr/>
          </p:nvCxnSpPr>
          <p:spPr>
            <a:xfrm>
              <a:off x="4072750" y="1361793"/>
              <a:ext cx="898911" cy="958870"/>
            </a:xfrm>
            <a:prstGeom prst="straightConnector1">
              <a:avLst/>
            </a:prstGeom>
            <a:ln>
              <a:solidFill>
                <a:srgbClr val="D83CD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7044FBE-A1EB-4E67-B9DF-1A03261D44E3}"/>
                </a:ext>
              </a:extLst>
            </p:cNvPr>
            <p:cNvCxnSpPr>
              <a:cxnSpLocks/>
              <a:stCxn id="68" idx="6"/>
              <a:endCxn id="65" idx="2"/>
            </p:cNvCxnSpPr>
            <p:nvPr/>
          </p:nvCxnSpPr>
          <p:spPr>
            <a:xfrm>
              <a:off x="4072750" y="2060459"/>
              <a:ext cx="898911" cy="2602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BACF0FD-03E0-4527-83FC-E9C5E277B233}"/>
                </a:ext>
              </a:extLst>
            </p:cNvPr>
            <p:cNvCxnSpPr>
              <a:cxnSpLocks/>
              <a:stCxn id="69" idx="6"/>
              <a:endCxn id="65" idx="2"/>
            </p:cNvCxnSpPr>
            <p:nvPr/>
          </p:nvCxnSpPr>
          <p:spPr>
            <a:xfrm flipV="1">
              <a:off x="4072750" y="2320663"/>
              <a:ext cx="898911" cy="4576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0FBB3DF-28E3-4D4C-9F23-BEB87A70E91F}"/>
                </a:ext>
              </a:extLst>
            </p:cNvPr>
            <p:cNvCxnSpPr>
              <a:cxnSpLocks/>
              <a:endCxn id="65" idx="2"/>
            </p:cNvCxnSpPr>
            <p:nvPr/>
          </p:nvCxnSpPr>
          <p:spPr>
            <a:xfrm flipV="1">
              <a:off x="4072749" y="2320663"/>
              <a:ext cx="898912" cy="11759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/>
              <p:nvPr/>
            </p:nvSpPr>
            <p:spPr>
              <a:xfrm>
                <a:off x="4192340" y="1820564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𝑢𝑛𝑖𝑡</m:t>
                      </m:r>
                    </m:oMath>
                  </m:oMathPara>
                </a14:m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340" y="1820564"/>
                <a:ext cx="995935" cy="598436"/>
              </a:xfrm>
              <a:prstGeom prst="rect">
                <a:avLst/>
              </a:prstGeom>
              <a:blipFill>
                <a:blip r:embed="rId7"/>
                <a:stretch>
                  <a:fillRect l="-13497" r="-6748" b="-112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4DCFF2F-1AD9-489B-8E39-3D1F8B5D7F26}"/>
                  </a:ext>
                </a:extLst>
              </p:cNvPr>
              <p:cNvSpPr/>
              <p:nvPr/>
            </p:nvSpPr>
            <p:spPr>
              <a:xfrm>
                <a:off x="4132083" y="3624753"/>
                <a:ext cx="1116448" cy="6499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20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Weights</a:t>
                </a:r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4DCFF2F-1AD9-489B-8E39-3D1F8B5D7F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083" y="3624753"/>
                <a:ext cx="1116448" cy="649926"/>
              </a:xfrm>
              <a:prstGeom prst="rect">
                <a:avLst/>
              </a:prstGeom>
              <a:blipFill>
                <a:blip r:embed="rId8"/>
                <a:stretch>
                  <a:fillRect l="-3825" t="-5660" r="-3279" b="-264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9BF57E4-4739-4320-8E53-96727E390D25}"/>
              </a:ext>
            </a:extLst>
          </p:cNvPr>
          <p:cNvCxnSpPr>
            <a:stCxn id="65" idx="6"/>
          </p:cNvCxnSpPr>
          <p:nvPr/>
        </p:nvCxnSpPr>
        <p:spPr>
          <a:xfrm>
            <a:off x="5507548" y="3069360"/>
            <a:ext cx="4360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/>
              <p:nvPr/>
            </p:nvSpPr>
            <p:spPr>
              <a:xfrm>
                <a:off x="5943600" y="2750178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2750178"/>
                <a:ext cx="995935" cy="598436"/>
              </a:xfrm>
              <a:prstGeom prst="rect">
                <a:avLst/>
              </a:prstGeom>
              <a:blipFill>
                <a:blip r:embed="rId9"/>
                <a:stretch>
                  <a:fillRect l="-12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B8AE008-A20E-44BC-8CE3-44C895348A21}"/>
                  </a:ext>
                </a:extLst>
              </p:cNvPr>
              <p:cNvSpPr/>
              <p:nvPr/>
            </p:nvSpPr>
            <p:spPr>
              <a:xfrm>
                <a:off x="5223939" y="3277188"/>
                <a:ext cx="2770352" cy="720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000" b="0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p>
                                  <m:r>
                                    <a:rPr lang="en-US" sz="2000" b="0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00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B8AE008-A20E-44BC-8CE3-44C895348A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939" y="3277188"/>
                <a:ext cx="2770352" cy="72088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F4A0ACC9-7807-4059-BA09-4C4DB6C499B4}"/>
                  </a:ext>
                </a:extLst>
              </p:cNvPr>
              <p:cNvSpPr/>
              <p:nvPr/>
            </p:nvSpPr>
            <p:spPr>
              <a:xfrm>
                <a:off x="1464920" y="5112238"/>
                <a:ext cx="4631080" cy="5585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𝑖𝑔𝑚𝑜𝑖𝑑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𝑙𝑜𝑔𝑖𝑠𝑡𝑖𝑐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𝑎𝑐𝑡𝑖𝑣𝑎𝑡𝑖𝑜𝑛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𝑓𝑢𝑛𝑐𝑡𝑖𝑜𝑛</m:t>
                      </m:r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F4A0ACC9-7807-4059-BA09-4C4DB6C499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920" y="5112238"/>
                <a:ext cx="4631080" cy="558508"/>
              </a:xfrm>
              <a:prstGeom prst="rect">
                <a:avLst/>
              </a:prstGeom>
              <a:blipFill>
                <a:blip r:embed="rId11"/>
                <a:stretch>
                  <a:fillRect l="-18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6B4E1A7-3DD6-41A0-8B0A-7654327AA820}"/>
              </a:ext>
            </a:extLst>
          </p:cNvPr>
          <p:cNvCxnSpPr>
            <a:cxnSpLocks/>
            <a:endCxn id="68" idx="2"/>
          </p:cNvCxnSpPr>
          <p:nvPr/>
        </p:nvCxnSpPr>
        <p:spPr>
          <a:xfrm>
            <a:off x="2438400" y="2809156"/>
            <a:ext cx="975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459339A-7045-45D1-93FF-5325436DDCE4}"/>
              </a:ext>
            </a:extLst>
          </p:cNvPr>
          <p:cNvCxnSpPr>
            <a:cxnSpLocks/>
          </p:cNvCxnSpPr>
          <p:nvPr/>
        </p:nvCxnSpPr>
        <p:spPr>
          <a:xfrm>
            <a:off x="2438398" y="4269821"/>
            <a:ext cx="975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9EE7C69-5150-4AF4-BE20-F63590727970}"/>
              </a:ext>
            </a:extLst>
          </p:cNvPr>
          <p:cNvCxnSpPr>
            <a:cxnSpLocks/>
          </p:cNvCxnSpPr>
          <p:nvPr/>
        </p:nvCxnSpPr>
        <p:spPr>
          <a:xfrm>
            <a:off x="2438399" y="3527033"/>
            <a:ext cx="975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/>
              <p:nvPr/>
            </p:nvSpPr>
            <p:spPr>
              <a:xfrm>
                <a:off x="7761491" y="1602144"/>
                <a:ext cx="2770352" cy="16456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2000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491" y="1602144"/>
                <a:ext cx="2770352" cy="164563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Rectangle 97">
            <a:extLst>
              <a:ext uri="{FF2B5EF4-FFF2-40B4-BE49-F238E27FC236}">
                <a16:creationId xmlns:a16="http://schemas.microsoft.com/office/drawing/2014/main" id="{3ED46380-AFF7-4D75-9574-76701F8C3A09}"/>
              </a:ext>
            </a:extLst>
          </p:cNvPr>
          <p:cNvSpPr/>
          <p:nvPr/>
        </p:nvSpPr>
        <p:spPr>
          <a:xfrm>
            <a:off x="9382125" y="3929296"/>
            <a:ext cx="1584902" cy="879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rPr>
              <a:t>Weights</a:t>
            </a:r>
          </a:p>
          <a:p>
            <a:pPr algn="ctr"/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rPr>
              <a:t>o</a:t>
            </a:r>
            <a:r>
              <a:rPr lang="en-US" sz="2000" b="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rPr>
              <a:t>r</a:t>
            </a:r>
          </a:p>
          <a:p>
            <a:pPr algn="ctr"/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rPr>
              <a:t>Parameters</a:t>
            </a:r>
            <a:endParaRPr lang="en-US" sz="2000" b="0" i="1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F4420BA-FCBF-4CD1-94FD-FA22A9CC3B08}"/>
              </a:ext>
            </a:extLst>
          </p:cNvPr>
          <p:cNvCxnSpPr>
            <a:cxnSpLocks/>
          </p:cNvCxnSpPr>
          <p:nvPr/>
        </p:nvCxnSpPr>
        <p:spPr>
          <a:xfrm flipV="1">
            <a:off x="10174576" y="3190629"/>
            <a:ext cx="0" cy="681517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10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5" grpId="0"/>
      <p:bldP spid="90" grpId="0"/>
      <p:bldP spid="91" grpId="0"/>
      <p:bldP spid="97" grpId="0"/>
      <p:bldP spid="9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5318</TotalTime>
  <Words>7254</Words>
  <Application>Microsoft Office PowerPoint</Application>
  <PresentationFormat>Widescreen</PresentationFormat>
  <Paragraphs>1345</Paragraphs>
  <Slides>120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32" baseType="lpstr">
      <vt:lpstr>KaTeX_Main</vt:lpstr>
      <vt:lpstr>KaTeX_Math</vt:lpstr>
      <vt:lpstr>Segoe WPC</vt:lpstr>
      <vt:lpstr>var(--notebook-cell-output-font-family)</vt:lpstr>
      <vt:lpstr>Arial</vt:lpstr>
      <vt:lpstr>Calibri</vt:lpstr>
      <vt:lpstr>Calibri Light</vt:lpstr>
      <vt:lpstr>Cambria</vt:lpstr>
      <vt:lpstr>Cambria Math</vt:lpstr>
      <vt:lpstr>Consolas</vt:lpstr>
      <vt:lpstr>Source Sans Pro</vt:lpstr>
      <vt:lpstr>Office Theme</vt:lpstr>
      <vt:lpstr>PowerPoint Presentation</vt:lpstr>
      <vt:lpstr>Machine Learning – 1 Linear Regression</vt:lpstr>
      <vt:lpstr>Model Representation</vt:lpstr>
      <vt:lpstr>Model Representation</vt:lpstr>
      <vt:lpstr>Model Representation</vt:lpstr>
      <vt:lpstr>Cost Function</vt:lpstr>
      <vt:lpstr>Cost Function – intuition - I</vt:lpstr>
      <vt:lpstr>PowerPoint Presentation</vt:lpstr>
      <vt:lpstr>Cost Function – intuition - II</vt:lpstr>
      <vt:lpstr>Cost Function – intuition - II</vt:lpstr>
      <vt:lpstr>Parameters Learning – Gradient Descent</vt:lpstr>
      <vt:lpstr>Parameters Learning – Gradient Descent</vt:lpstr>
      <vt:lpstr>Gradient Descent Algorithm</vt:lpstr>
      <vt:lpstr>Gradient Descent Algorithm – Intuition</vt:lpstr>
      <vt:lpstr>Gradient Descent Algorithm – Choosing α</vt:lpstr>
      <vt:lpstr>Gradient Descent for Linear Regression</vt:lpstr>
      <vt:lpstr>Gradient Descent for Linear Regression</vt:lpstr>
      <vt:lpstr>Gradient Descent Algorithm For Linear Regression</vt:lpstr>
      <vt:lpstr>Feature Scaling</vt:lpstr>
      <vt:lpstr>Feature Scaling</vt:lpstr>
      <vt:lpstr>Feature Scaling – Mean Normalization</vt:lpstr>
      <vt:lpstr>Gradient Decent Converge Test</vt:lpstr>
      <vt:lpstr>PowerPoint Presentation</vt:lpstr>
      <vt:lpstr>Machine Learning – 2 Logistic Regression</vt:lpstr>
      <vt:lpstr>Classification</vt:lpstr>
      <vt:lpstr>Classification</vt:lpstr>
      <vt:lpstr>Hypothesis Representation</vt:lpstr>
      <vt:lpstr>Hypothesis Interpretation</vt:lpstr>
      <vt:lpstr>Decision Boundary</vt:lpstr>
      <vt:lpstr>Decision Boundary – example I</vt:lpstr>
      <vt:lpstr>Non-Linear decision boundary – example II</vt:lpstr>
      <vt:lpstr>Logistic regression – Cost function</vt:lpstr>
      <vt:lpstr>Logistic regression – Cost function</vt:lpstr>
      <vt:lpstr>Logistic regression – Cost function</vt:lpstr>
      <vt:lpstr>Simplified Cost function</vt:lpstr>
      <vt:lpstr>Logistic Regression – fit parameters</vt:lpstr>
      <vt:lpstr>Logistic Regression – Multiclass classification</vt:lpstr>
      <vt:lpstr>PowerPoint Presentation</vt:lpstr>
      <vt:lpstr>Workshop – 1 Tensors Introduction</vt:lpstr>
      <vt:lpstr>PyTorch Tensor Operations</vt:lpstr>
      <vt:lpstr>Creating a Tensor</vt:lpstr>
      <vt:lpstr>Tensor Data Types</vt:lpstr>
      <vt:lpstr>Tensor Data Type</vt:lpstr>
      <vt:lpstr>Tensor Rearrange</vt:lpstr>
      <vt:lpstr>Tensor Operations</vt:lpstr>
      <vt:lpstr>Tensor Slicing</vt:lpstr>
      <vt:lpstr>Tensor Slicing</vt:lpstr>
      <vt:lpstr>Tensor Slicing</vt:lpstr>
      <vt:lpstr>Tensor Operations and Gradients</vt:lpstr>
      <vt:lpstr>Tensor Operations</vt:lpstr>
      <vt:lpstr>Tensor Operations and gradients</vt:lpstr>
      <vt:lpstr>Tensor Operations and gradients</vt:lpstr>
      <vt:lpstr>Tensor Operations and gradients</vt:lpstr>
      <vt:lpstr>Tensor Functions</vt:lpstr>
      <vt:lpstr>Tensor Functions</vt:lpstr>
      <vt:lpstr>Tensor Functions</vt:lpstr>
      <vt:lpstr>Interoperability with Numpy</vt:lpstr>
      <vt:lpstr>Interoperability with Numpy</vt:lpstr>
      <vt:lpstr>Interoperability with Numpy</vt:lpstr>
      <vt:lpstr>Interoperability with Numpy</vt:lpstr>
      <vt:lpstr>Vector and Matrix Manipulation</vt:lpstr>
      <vt:lpstr>Vector Manipulations</vt:lpstr>
      <vt:lpstr>Matrix Multiplication</vt:lpstr>
      <vt:lpstr>Vector Manipulations</vt:lpstr>
      <vt:lpstr>Exercises</vt:lpstr>
      <vt:lpstr>Matrix Multiplication</vt:lpstr>
      <vt:lpstr>Solution</vt:lpstr>
      <vt:lpstr>Solution</vt:lpstr>
      <vt:lpstr>PowerPoint Presentation</vt:lpstr>
      <vt:lpstr>Linear Regression</vt:lpstr>
      <vt:lpstr>Linear Regression</vt:lpstr>
      <vt:lpstr>Example-1: set the model ourselves</vt:lpstr>
      <vt:lpstr>Example-1: set the model ourselves</vt:lpstr>
      <vt:lpstr>Example-1: Use Standard Linear Class</vt:lpstr>
      <vt:lpstr>Example-1: Use Standard Linear Class</vt:lpstr>
      <vt:lpstr>Example-1: Use Standard Linear Class</vt:lpstr>
      <vt:lpstr>Example-1: Use Standard Linear Class</vt:lpstr>
      <vt:lpstr>Example-1: Use Standard Linear Class</vt:lpstr>
      <vt:lpstr>Example-1: Use Standard Linear Class</vt:lpstr>
      <vt:lpstr>Example-1: Use Standard Linear Class</vt:lpstr>
      <vt:lpstr>Example-1: Use Custom Module</vt:lpstr>
      <vt:lpstr>Example-1: Use Custom Module</vt:lpstr>
      <vt:lpstr>PowerPoint Presentation</vt:lpstr>
      <vt:lpstr>Machine Learning – 3 Overfitting Regularization</vt:lpstr>
      <vt:lpstr>Underfit / Overfit</vt:lpstr>
      <vt:lpstr>Underfit / Overfit</vt:lpstr>
      <vt:lpstr>Addressing Overfitting</vt:lpstr>
      <vt:lpstr>Intuition of Regularization</vt:lpstr>
      <vt:lpstr>Regularization Cost Function - Linear Regression </vt:lpstr>
      <vt:lpstr>Regularization Cost Function - Linear Regression </vt:lpstr>
      <vt:lpstr>Regularization Cost Function - Linear Regression </vt:lpstr>
      <vt:lpstr>Linear Regression – Gradient Decent</vt:lpstr>
      <vt:lpstr>Question?</vt:lpstr>
      <vt:lpstr>Linear Regression – Gradient Decent</vt:lpstr>
      <vt:lpstr>Logistic Regression Regularization</vt:lpstr>
      <vt:lpstr>High Bias vs High Variance tradeoff</vt:lpstr>
      <vt:lpstr>Machine Learning – 4 Neural Network – part I</vt:lpstr>
      <vt:lpstr>Non-Linear Hypothesis</vt:lpstr>
      <vt:lpstr>Neuron model – logistic unit (Perceptron)</vt:lpstr>
      <vt:lpstr>Multi-layer network</vt:lpstr>
      <vt:lpstr>Computation Model</vt:lpstr>
      <vt:lpstr>Neural Network learn its own features</vt:lpstr>
      <vt:lpstr>Non-Linear Problem</vt:lpstr>
      <vt:lpstr>Non-Linear Problem – And Operation</vt:lpstr>
      <vt:lpstr>Non-Linear Problem – OR Operation</vt:lpstr>
      <vt:lpstr>Non-Linear Problem – Not Operation</vt:lpstr>
      <vt:lpstr>Non-Linear Problem – XNOR Operation</vt:lpstr>
      <vt:lpstr>PowerPoint Presentation</vt:lpstr>
      <vt:lpstr>Machine Learning – 5 Neural Network – part II</vt:lpstr>
      <vt:lpstr>Neuron model – Notation</vt:lpstr>
      <vt:lpstr>Neuron model – Cost Function</vt:lpstr>
      <vt:lpstr>Neural Network – Forward Propagation</vt:lpstr>
      <vt:lpstr>Neural Network – Back Propagation</vt:lpstr>
      <vt:lpstr>Neural Network – Back Propagation</vt:lpstr>
      <vt:lpstr>Neural Network – Back Propagation</vt:lpstr>
      <vt:lpstr>Neuron model – logistic unit</vt:lpstr>
      <vt:lpstr>PowerPoint Presentation</vt:lpstr>
      <vt:lpstr>Feature Scaling</vt:lpstr>
      <vt:lpstr>Gradient Descent Algorithm</vt:lpstr>
      <vt:lpstr>Cost Function – intuition - II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– 1 Linear Regression</dc:title>
  <dc:creator>Mizrachi, Tsemach</dc:creator>
  <cp:lastModifiedBy>Tsemach Mizrachi</cp:lastModifiedBy>
  <cp:revision>5</cp:revision>
  <dcterms:created xsi:type="dcterms:W3CDTF">2021-07-13T19:03:50Z</dcterms:created>
  <dcterms:modified xsi:type="dcterms:W3CDTF">2023-01-27T08:53:03Z</dcterms:modified>
</cp:coreProperties>
</file>